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45" r:id="rId4"/>
    <p:sldId id="346" r:id="rId5"/>
    <p:sldId id="306" r:id="rId6"/>
    <p:sldId id="259" r:id="rId7"/>
    <p:sldId id="261" r:id="rId8"/>
    <p:sldId id="260" r:id="rId9"/>
    <p:sldId id="373" r:id="rId10"/>
    <p:sldId id="374" r:id="rId11"/>
    <p:sldId id="375" r:id="rId12"/>
    <p:sldId id="344" r:id="rId13"/>
    <p:sldId id="384" r:id="rId14"/>
    <p:sldId id="341" r:id="rId15"/>
    <p:sldId id="258" r:id="rId16"/>
    <p:sldId id="338" r:id="rId17"/>
    <p:sldId id="264" r:id="rId18"/>
    <p:sldId id="266" r:id="rId19"/>
    <p:sldId id="376" r:id="rId20"/>
    <p:sldId id="377" r:id="rId21"/>
    <p:sldId id="267" r:id="rId22"/>
    <p:sldId id="302" r:id="rId23"/>
    <p:sldId id="271" r:id="rId24"/>
    <p:sldId id="273" r:id="rId25"/>
    <p:sldId id="281" r:id="rId26"/>
    <p:sldId id="378" r:id="rId27"/>
    <p:sldId id="282" r:id="rId28"/>
    <p:sldId id="385" r:id="rId29"/>
    <p:sldId id="283" r:id="rId30"/>
    <p:sldId id="350" r:id="rId31"/>
    <p:sldId id="356" r:id="rId32"/>
    <p:sldId id="379" r:id="rId33"/>
    <p:sldId id="386" r:id="rId34"/>
    <p:sldId id="354" r:id="rId35"/>
    <p:sldId id="357" r:id="rId36"/>
    <p:sldId id="310" r:id="rId37"/>
    <p:sldId id="380" r:id="rId38"/>
    <p:sldId id="304" r:id="rId39"/>
    <p:sldId id="295" r:id="rId40"/>
    <p:sldId id="305" r:id="rId41"/>
    <p:sldId id="387" r:id="rId42"/>
    <p:sldId id="296" r:id="rId43"/>
    <p:sldId id="382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60" r:id="rId53"/>
    <p:sldId id="321" r:id="rId54"/>
    <p:sldId id="322" r:id="rId55"/>
    <p:sldId id="323" r:id="rId56"/>
    <p:sldId id="324" r:id="rId57"/>
    <p:sldId id="325" r:id="rId58"/>
    <p:sldId id="329" r:id="rId59"/>
    <p:sldId id="330" r:id="rId60"/>
    <p:sldId id="337" r:id="rId61"/>
    <p:sldId id="383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0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2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7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2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2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6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0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48E0-A07D-4FF0-8BE9-0F036E902DC2}" type="datetimeFigureOut">
              <a:rPr lang="nl-NL" smtClean="0"/>
              <a:t>27-3-2023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EE55-8B2C-41E8-BA84-541A19DDA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6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8664" r="9886" b="18931"/>
          <a:stretch/>
        </p:blipFill>
        <p:spPr>
          <a:xfrm>
            <a:off x="201337" y="721832"/>
            <a:ext cx="8758105" cy="52637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Rechthoek 1"/>
          <p:cNvSpPr/>
          <p:nvPr/>
        </p:nvSpPr>
        <p:spPr>
          <a:xfrm>
            <a:off x="3028427" y="721832"/>
            <a:ext cx="3858934" cy="3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4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>
            <a:grpSpLocks noChangeAspect="1"/>
          </p:cNvGrpSpPr>
          <p:nvPr/>
        </p:nvGrpSpPr>
        <p:grpSpPr>
          <a:xfrm>
            <a:off x="6088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7" name="Groep 16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" name="Rechthoek 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" name="Rechte verbindingslijn 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ep 1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1" name="Rechthoek 2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Rechthoek 2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" name="Rechte verbindingslijn 2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ep 25"/>
          <p:cNvGrpSpPr>
            <a:grpSpLocks noChangeAspect="1"/>
          </p:cNvGrpSpPr>
          <p:nvPr/>
        </p:nvGrpSpPr>
        <p:grpSpPr>
          <a:xfrm>
            <a:off x="48576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28" name="Groep 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5" name="Afbeelding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6" name="Rechthoek 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0" name="Afbeelding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1" name="Rechthoek 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ep 39"/>
          <p:cNvGrpSpPr>
            <a:grpSpLocks noChangeAspect="1"/>
          </p:cNvGrpSpPr>
          <p:nvPr/>
        </p:nvGrpSpPr>
        <p:grpSpPr>
          <a:xfrm>
            <a:off x="6944400" y="2070000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41" name="Afbeelding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42" name="Groep 4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9" name="Afbeelding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0" name="Rechthoek 4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hthoek 5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2" name="Rechte verbindingslijn 5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4" name="Afbeelding 4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45" name="Rechthoek 4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7" name="Rechte verbindingslijn 4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3AF07D0-7BDF-5F8A-C0EB-CADAFEE3E17A}"/>
              </a:ext>
            </a:extLst>
          </p:cNvPr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68B1AAF-F29D-E125-C786-0D052D66C7CC}"/>
              </a:ext>
            </a:extLst>
          </p:cNvPr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BB83BC-76BB-CDCD-F97F-13A01069C3F9}"/>
              </a:ext>
            </a:extLst>
          </p:cNvPr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086BDA-504F-9C2D-D8CC-D062D60663C1}"/>
              </a:ext>
            </a:extLst>
          </p:cNvPr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95A7B39-D5C4-706E-8C78-80D74122FD79}"/>
              </a:ext>
            </a:extLst>
          </p:cNvPr>
          <p:cNvCxnSpPr/>
          <p:nvPr/>
        </p:nvCxnSpPr>
        <p:spPr>
          <a:xfrm flipH="1">
            <a:off x="570643" y="34560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76CC556-55AF-DB9A-3B9C-386C1C46983D}"/>
              </a:ext>
            </a:extLst>
          </p:cNvPr>
          <p:cNvCxnSpPr/>
          <p:nvPr/>
        </p:nvCxnSpPr>
        <p:spPr>
          <a:xfrm flipH="1">
            <a:off x="8622000" y="3449059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62BD0D9-AEFF-C355-3AC3-98957F70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149E0D1-7BC8-49AC-CA19-CE1E3B66E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00D6EF-D48C-3B15-7313-4BC4F6BDF8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>
            <a:extLst>
              <a:ext uri="{FF2B5EF4-FFF2-40B4-BE49-F238E27FC236}">
                <a16:creationId xmlns:a16="http://schemas.microsoft.com/office/drawing/2014/main" id="{879EBC18-62A5-3986-8D60-4D94D6AA15C3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C0BB5F61-C625-DFB1-EC53-6EA13F45F977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91F53B-8F96-E136-FBE4-8268ADFE24B2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585BD8E9-DC43-607C-BE75-0CFE11E83320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70EA6774-AE70-6BEC-EB72-43EBAB3583E9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210EAE6B-8770-2ABA-398E-FBF739087D60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CBBCBC22-DEDD-70B0-49BF-CEAC54C754CC}"/>
              </a:ext>
            </a:extLst>
          </p:cNvPr>
          <p:cNvSpPr txBox="1"/>
          <p:nvPr/>
        </p:nvSpPr>
        <p:spPr>
          <a:xfrm>
            <a:off x="478172" y="75501"/>
            <a:ext cx="8363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endParaRPr lang="nl-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                            polyetheen  </a:t>
            </a:r>
            <a:r>
              <a:rPr lang="nl-NL" sz="3600" dirty="0"/>
              <a:t>                    </a:t>
            </a:r>
          </a:p>
        </p:txBody>
      </p:sp>
      <p:grpSp>
        <p:nvGrpSpPr>
          <p:cNvPr id="25" name="Groep 24"/>
          <p:cNvGrpSpPr>
            <a:grpSpLocks noChangeAspect="1"/>
          </p:cNvGrpSpPr>
          <p:nvPr/>
        </p:nvGrpSpPr>
        <p:grpSpPr>
          <a:xfrm>
            <a:off x="6088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7" name="Groep 16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" name="Rechthoek 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" name="Rechte verbindingslijn 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ep 1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1" name="Rechthoek 2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Rechthoek 2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" name="Rechte verbindingslijn 2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ep 25"/>
          <p:cNvGrpSpPr>
            <a:grpSpLocks noChangeAspect="1"/>
          </p:cNvGrpSpPr>
          <p:nvPr/>
        </p:nvGrpSpPr>
        <p:grpSpPr>
          <a:xfrm>
            <a:off x="48576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28" name="Groep 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5" name="Afbeelding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6" name="Rechthoek 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0" name="Afbeelding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1" name="Rechthoek 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ep 39"/>
          <p:cNvGrpSpPr>
            <a:grpSpLocks noChangeAspect="1"/>
          </p:cNvGrpSpPr>
          <p:nvPr/>
        </p:nvGrpSpPr>
        <p:grpSpPr>
          <a:xfrm>
            <a:off x="6944400" y="2070000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41" name="Afbeelding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42" name="Groep 4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9" name="Afbeelding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0" name="Rechthoek 4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hthoek 5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2" name="Rechte verbindingslijn 5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4" name="Afbeelding 4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45" name="Rechthoek 4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7" name="Rechte verbindingslijn 4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3AF07D0-7BDF-5F8A-C0EB-CADAFEE3E17A}"/>
              </a:ext>
            </a:extLst>
          </p:cNvPr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68B1AAF-F29D-E125-C786-0D052D66C7CC}"/>
              </a:ext>
            </a:extLst>
          </p:cNvPr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BB83BC-76BB-CDCD-F97F-13A01069C3F9}"/>
              </a:ext>
            </a:extLst>
          </p:cNvPr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086BDA-504F-9C2D-D8CC-D062D60663C1}"/>
              </a:ext>
            </a:extLst>
          </p:cNvPr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62BD0D9-AEFF-C355-3AC3-98957F70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149E0D1-7BC8-49AC-CA19-CE1E3B66E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00D6EF-D48C-3B15-7313-4BC4F6BDF8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>
            <a:extLst>
              <a:ext uri="{FF2B5EF4-FFF2-40B4-BE49-F238E27FC236}">
                <a16:creationId xmlns:a16="http://schemas.microsoft.com/office/drawing/2014/main" id="{879EBC18-62A5-3986-8D60-4D94D6AA15C3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C0BB5F61-C625-DFB1-EC53-6EA13F45F977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Vrije vorm 1">
            <a:extLst>
              <a:ext uri="{FF2B5EF4-FFF2-40B4-BE49-F238E27FC236}">
                <a16:creationId xmlns:a16="http://schemas.microsoft.com/office/drawing/2014/main" id="{C9B8C6B1-0282-9884-185E-F919C39B809F}"/>
              </a:ext>
            </a:extLst>
          </p:cNvPr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Vrije vorm 87">
            <a:extLst>
              <a:ext uri="{FF2B5EF4-FFF2-40B4-BE49-F238E27FC236}">
                <a16:creationId xmlns:a16="http://schemas.microsoft.com/office/drawing/2014/main" id="{70CC1861-DECB-6AF6-0F27-3B0EC9DF0AE6}"/>
              </a:ext>
            </a:extLst>
          </p:cNvPr>
          <p:cNvSpPr/>
          <p:nvPr/>
        </p:nvSpPr>
        <p:spPr>
          <a:xfrm rot="10800000" flipV="1">
            <a:off x="8604000" y="3373348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10CF46B-18B8-B9DC-C50E-63B15542EFF6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F6559E-1EF6-500A-FE1A-5FB87671AF1C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766AE8E6-9FCE-A0A0-3CF6-88488D6CFF31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D5622D9E-93B8-3947-8EF5-284691A725BF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4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ep 89">
            <a:extLst>
              <a:ext uri="{FF2B5EF4-FFF2-40B4-BE49-F238E27FC236}">
                <a16:creationId xmlns:a16="http://schemas.microsoft.com/office/drawing/2014/main" id="{348D66DF-2C5E-4BD1-8999-EA6588217E78}"/>
              </a:ext>
            </a:extLst>
          </p:cNvPr>
          <p:cNvGrpSpPr/>
          <p:nvPr/>
        </p:nvGrpSpPr>
        <p:grpSpPr>
          <a:xfrm rot="-180000">
            <a:off x="-2275091" y="1909723"/>
            <a:ext cx="15132523" cy="3044098"/>
            <a:chOff x="-757382" y="4267951"/>
            <a:chExt cx="11907377" cy="3044098"/>
          </a:xfrm>
        </p:grpSpPr>
        <p:pic>
          <p:nvPicPr>
            <p:cNvPr id="140" name="Afbeelding 139">
              <a:extLst>
                <a:ext uri="{FF2B5EF4-FFF2-40B4-BE49-F238E27FC236}">
                  <a16:creationId xmlns:a16="http://schemas.microsoft.com/office/drawing/2014/main" id="{A6B8B413-EA9E-41B2-B7E7-F655E1AA7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52"/>
            <a:stretch/>
          </p:blipFill>
          <p:spPr>
            <a:xfrm>
              <a:off x="-757382" y="4267951"/>
              <a:ext cx="6043757" cy="2671194"/>
            </a:xfrm>
            <a:prstGeom prst="rect">
              <a:avLst/>
            </a:prstGeom>
          </p:spPr>
        </p:pic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59FB8D22-6966-4918-946A-A41B864FF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9"/>
            <a:stretch/>
          </p:blipFill>
          <p:spPr>
            <a:xfrm>
              <a:off x="5059596" y="4529096"/>
              <a:ext cx="6090399" cy="2782953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8C4BD880-492E-A243-E937-2FA75EB7F893}"/>
              </a:ext>
            </a:extLst>
          </p:cNvPr>
          <p:cNvSpPr txBox="1"/>
          <p:nvPr/>
        </p:nvSpPr>
        <p:spPr>
          <a:xfrm>
            <a:off x="478172" y="75501"/>
            <a:ext cx="8363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endParaRPr lang="nl-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                            polyetheen  </a:t>
            </a:r>
            <a:r>
              <a:rPr lang="nl-NL" sz="3600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95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ep 89">
            <a:extLst>
              <a:ext uri="{FF2B5EF4-FFF2-40B4-BE49-F238E27FC236}">
                <a16:creationId xmlns:a16="http://schemas.microsoft.com/office/drawing/2014/main" id="{348D66DF-2C5E-4BD1-8999-EA6588217E78}"/>
              </a:ext>
            </a:extLst>
          </p:cNvPr>
          <p:cNvGrpSpPr/>
          <p:nvPr/>
        </p:nvGrpSpPr>
        <p:grpSpPr>
          <a:xfrm rot="-180000">
            <a:off x="-2275091" y="1909723"/>
            <a:ext cx="15132523" cy="3044098"/>
            <a:chOff x="-757382" y="4267951"/>
            <a:chExt cx="11907377" cy="3044098"/>
          </a:xfrm>
        </p:grpSpPr>
        <p:pic>
          <p:nvPicPr>
            <p:cNvPr id="140" name="Afbeelding 139">
              <a:extLst>
                <a:ext uri="{FF2B5EF4-FFF2-40B4-BE49-F238E27FC236}">
                  <a16:creationId xmlns:a16="http://schemas.microsoft.com/office/drawing/2014/main" id="{A6B8B413-EA9E-41B2-B7E7-F655E1AA7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52"/>
            <a:stretch/>
          </p:blipFill>
          <p:spPr>
            <a:xfrm>
              <a:off x="-757382" y="4267951"/>
              <a:ext cx="6043757" cy="2671194"/>
            </a:xfrm>
            <a:prstGeom prst="rect">
              <a:avLst/>
            </a:prstGeom>
          </p:spPr>
        </p:pic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59FB8D22-6966-4918-946A-A41B864FF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9"/>
            <a:stretch/>
          </p:blipFill>
          <p:spPr>
            <a:xfrm>
              <a:off x="5059596" y="4529096"/>
              <a:ext cx="6090399" cy="2782953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8C4BD880-492E-A243-E937-2FA75EB7F893}"/>
              </a:ext>
            </a:extLst>
          </p:cNvPr>
          <p:cNvSpPr txBox="1"/>
          <p:nvPr/>
        </p:nvSpPr>
        <p:spPr>
          <a:xfrm>
            <a:off x="478172" y="75501"/>
            <a:ext cx="8363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endParaRPr lang="nl-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                            polyetheen  </a:t>
            </a:r>
            <a:r>
              <a:rPr lang="nl-NL" sz="3600" dirty="0"/>
              <a:t>                   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3B2CB23-A4F3-CCBF-6D62-4C11E6F8E179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7B857F1-9B0B-9C0C-25D9-18E1F639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CD1E0AA-3B0D-81C3-3C86-9E176A0F7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0BFFBB7-9596-7447-C1D9-2E231594C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2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DEEF64D-9009-42EC-952E-E951C72E0B2D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AA24716-62D8-4D93-BA8F-08E26D95112E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48DD5FC-756A-6618-F7FC-A1A0569021A0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D00040A-0D65-1722-DEEB-77B157F5FCC7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401693E-4F01-B915-5919-74A24FC99197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95D9D9C-F3C1-68CC-2CC8-C000A9970423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08417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94EDB45B-2AAA-86F2-5A02-0D8FCF522271}"/>
              </a:ext>
            </a:extLst>
          </p:cNvPr>
          <p:cNvGrpSpPr/>
          <p:nvPr/>
        </p:nvGrpSpPr>
        <p:grpSpPr>
          <a:xfrm>
            <a:off x="2772000" y="3103200"/>
            <a:ext cx="1592005" cy="516651"/>
            <a:chOff x="5230927" y="999149"/>
            <a:chExt cx="1592005" cy="516651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5230927" y="999149"/>
              <a:ext cx="1592005" cy="516651"/>
            </a:xfrm>
            <a:prstGeom prst="rect">
              <a:avLst/>
            </a:prstGeom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542509C0-9284-FD12-B10B-B8FED5202485}"/>
                </a:ext>
              </a:extLst>
            </p:cNvPr>
            <p:cNvSpPr/>
            <p:nvPr/>
          </p:nvSpPr>
          <p:spPr>
            <a:xfrm>
              <a:off x="5752730" y="1135595"/>
              <a:ext cx="541538" cy="80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6" name="Groep 55"/>
          <p:cNvGrpSpPr/>
          <p:nvPr/>
        </p:nvGrpSpPr>
        <p:grpSpPr>
          <a:xfrm>
            <a:off x="3790147" y="2075935"/>
            <a:ext cx="560958" cy="2567952"/>
            <a:chOff x="3296307" y="1122599"/>
            <a:chExt cx="769210" cy="3521289"/>
          </a:xfrm>
        </p:grpSpPr>
        <p:pic>
          <p:nvPicPr>
            <p:cNvPr id="63" name="Afbeelding 6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94"/>
            <a:stretch/>
          </p:blipFill>
          <p:spPr>
            <a:xfrm>
              <a:off x="3296307" y="1122599"/>
              <a:ext cx="686688" cy="3521289"/>
            </a:xfrm>
            <a:prstGeom prst="rect">
              <a:avLst/>
            </a:prstGeom>
          </p:spPr>
        </p:pic>
        <p:sp>
          <p:nvSpPr>
            <p:cNvPr id="64" name="Rechthoek 63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6" name="Rechte verbindingslijn 65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ep 56"/>
          <p:cNvGrpSpPr/>
          <p:nvPr/>
        </p:nvGrpSpPr>
        <p:grpSpPr>
          <a:xfrm>
            <a:off x="2722679" y="2075935"/>
            <a:ext cx="560958" cy="2567952"/>
            <a:chOff x="3296307" y="1122599"/>
            <a:chExt cx="769210" cy="3521289"/>
          </a:xfrm>
        </p:grpSpPr>
        <p:pic>
          <p:nvPicPr>
            <p:cNvPr id="58" name="Afbeelding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94"/>
            <a:stretch/>
          </p:blipFill>
          <p:spPr>
            <a:xfrm>
              <a:off x="3296307" y="1122599"/>
              <a:ext cx="686688" cy="3521289"/>
            </a:xfrm>
            <a:prstGeom prst="rect">
              <a:avLst/>
            </a:prstGeom>
          </p:spPr>
        </p:pic>
        <p:sp>
          <p:nvSpPr>
            <p:cNvPr id="59" name="Rechthoek 58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9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1" name="Rechte verbindingslijn 60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hthoek 67"/>
          <p:cNvSpPr/>
          <p:nvPr/>
        </p:nvSpPr>
        <p:spPr>
          <a:xfrm>
            <a:off x="3248018" y="3211067"/>
            <a:ext cx="584606" cy="132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9" name="Rechte verbindingslijn 68"/>
          <p:cNvCxnSpPr>
            <a:cxnSpLocks/>
          </p:cNvCxnSpPr>
          <p:nvPr/>
        </p:nvCxnSpPr>
        <p:spPr>
          <a:xfrm flipH="1">
            <a:off x="3726000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>
            <a:cxnSpLocks/>
          </p:cNvCxnSpPr>
          <p:nvPr/>
        </p:nvCxnSpPr>
        <p:spPr>
          <a:xfrm flipH="1">
            <a:off x="3330000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65977781-493F-4EBD-AC9D-011371F12D15}"/>
              </a:ext>
            </a:extLst>
          </p:cNvPr>
          <p:cNvSpPr/>
          <p:nvPr/>
        </p:nvSpPr>
        <p:spPr>
          <a:xfrm>
            <a:off x="15909" y="4010566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C029334-F3A2-4CDD-9EE1-6B7F53D61F71}"/>
              </a:ext>
            </a:extLst>
          </p:cNvPr>
          <p:cNvSpPr/>
          <p:nvPr/>
        </p:nvSpPr>
        <p:spPr>
          <a:xfrm>
            <a:off x="480215" y="1913738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05AFAA-A163-868A-1C99-30AC9FC41C70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6653AB-D492-49F3-5AB3-D8920031127C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B0F9AE-2E25-5835-2598-3727340E7BCD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A3DD5B0-FDF0-F4B1-97A5-AD70FBFB4B2D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2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07066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7465 0.0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ep 39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</p:spPr>
        </p:pic>
        <p:grpSp>
          <p:nvGrpSpPr>
            <p:cNvPr id="42" name="Groep 4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</p:grpSpPr>
          <p:pic>
            <p:nvPicPr>
              <p:cNvPr id="49" name="Afbeelding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50" name="Rechthoek 4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hthoek 5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2" name="Rechte verbindingslijn 5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</p:grpSpPr>
          <p:pic>
            <p:nvPicPr>
              <p:cNvPr id="44" name="Afbeelding 4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45" name="Rechthoek 4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7" name="Rechte verbindingslijn 4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ep 24"/>
          <p:cNvGrpSpPr>
            <a:grpSpLocks noChangeAspect="1"/>
          </p:cNvGrpSpPr>
          <p:nvPr/>
        </p:nvGrpSpPr>
        <p:grpSpPr>
          <a:xfrm>
            <a:off x="608815" y="2075935"/>
            <a:ext cx="1641139" cy="2567952"/>
            <a:chOff x="1810851" y="1122598"/>
            <a:chExt cx="2250402" cy="352128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</p:spPr>
        </p:pic>
        <p:grpSp>
          <p:nvGrpSpPr>
            <p:cNvPr id="17" name="Groep 16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7" name="Rechthoek 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" name="Rechte verbindingslijn 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ep 1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21" name="Rechthoek 2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Rechthoek 2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" name="Rechte verbindingslijn 2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ep 25"/>
          <p:cNvGrpSpPr>
            <a:grpSpLocks noChangeAspect="1"/>
          </p:cNvGrpSpPr>
          <p:nvPr/>
        </p:nvGrpSpPr>
        <p:grpSpPr>
          <a:xfrm>
            <a:off x="4857615" y="2075935"/>
            <a:ext cx="1641139" cy="2567952"/>
            <a:chOff x="1810851" y="1122598"/>
            <a:chExt cx="2250402" cy="3521289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</p:spPr>
        </p:pic>
        <p:grpSp>
          <p:nvGrpSpPr>
            <p:cNvPr id="28" name="Groep 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</p:grpSpPr>
          <p:pic>
            <p:nvPicPr>
              <p:cNvPr id="35" name="Afbeelding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36" name="Rechthoek 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</p:grpSpPr>
          <p:pic>
            <p:nvPicPr>
              <p:cNvPr id="30" name="Afbeelding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31" name="Rechthoek 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hthoek 67">
            <a:extLst>
              <a:ext uri="{FF2B5EF4-FFF2-40B4-BE49-F238E27FC236}">
                <a16:creationId xmlns:a16="http://schemas.microsoft.com/office/drawing/2014/main" id="{A3BBA90F-E0ED-413D-88BB-6020D5B35387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F17384EC-8EB3-456B-A51A-7D3994AED95E}"/>
              </a:ext>
            </a:extLst>
          </p:cNvPr>
          <p:cNvSpPr/>
          <p:nvPr/>
        </p:nvSpPr>
        <p:spPr>
          <a:xfrm>
            <a:off x="637880" y="4021793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308864F-652B-EC6C-137E-97B2F4831CB3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F702124-71EA-F4AD-853E-ABF0C8E3887D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CEAC8F-005E-5027-DB93-2F0A78AB228C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59C9013-E876-F880-B952-2FC8ADBD98B4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2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chthoek 87"/>
          <p:cNvSpPr/>
          <p:nvPr/>
        </p:nvSpPr>
        <p:spPr>
          <a:xfrm>
            <a:off x="1135032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9" name="Rechte verbindingslijn 88"/>
          <p:cNvCxnSpPr/>
          <p:nvPr/>
        </p:nvCxnSpPr>
        <p:spPr>
          <a:xfrm flipH="1">
            <a:off x="1613014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 flipH="1">
            <a:off x="1217014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hoek 85">
            <a:extLst>
              <a:ext uri="{FF2B5EF4-FFF2-40B4-BE49-F238E27FC236}">
                <a16:creationId xmlns:a16="http://schemas.microsoft.com/office/drawing/2014/main" id="{3AABC6D2-B70C-4325-9C1B-E10D3C147BAF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CE3B426C-AC26-413F-A1F6-1DE8657BD3A9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D5D674C-B0F9-3835-F3E7-7DAF519515D3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1F88496-4E26-7827-C484-0102CBFB54B8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5E1A4-77CD-E749-8D42-701F0F43E1C0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42BEC5A-E8E9-C70D-31C7-A38569C552F3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4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7066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698 0.02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6893 0.0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7066 0.025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71 0.0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7.40741E-7 L 0.07084 0.0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2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7448 0.02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7448 0.025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1" name="Afbeelding 1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4" name="Rechthoek 153"/>
          <p:cNvSpPr/>
          <p:nvPr/>
        </p:nvSpPr>
        <p:spPr>
          <a:xfrm>
            <a:off x="2802344" y="542055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7" name="Afbeelding 1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Afbeelding 1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41043" b="39854"/>
          <a:stretch/>
        </p:blipFill>
        <p:spPr>
          <a:xfrm>
            <a:off x="6477527" y="3359911"/>
            <a:ext cx="500778" cy="25832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59" name="Rechte verbindingslijn 158"/>
          <p:cNvCxnSpPr/>
          <p:nvPr/>
        </p:nvCxnSpPr>
        <p:spPr>
          <a:xfrm flipH="1">
            <a:off x="570643" y="34560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Rechte verbindingslijn 159"/>
          <p:cNvCxnSpPr/>
          <p:nvPr/>
        </p:nvCxnSpPr>
        <p:spPr>
          <a:xfrm flipH="1">
            <a:off x="8622000" y="3449059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hoek 87">
            <a:extLst>
              <a:ext uri="{FF2B5EF4-FFF2-40B4-BE49-F238E27FC236}">
                <a16:creationId xmlns:a16="http://schemas.microsoft.com/office/drawing/2014/main" id="{8F39D448-A8BD-4F27-999A-D294F9426930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E3256EC0-D898-4D4C-B3FA-2FD48252B63C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1A0B25B-3515-B002-A9E7-70153BCF35B7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46FEA29-219C-3B00-6377-923154A85E6B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6684B30-04F8-2603-3AD2-12E9E5F40EED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DDABBC5-49F8-42BF-5B98-05789760CD2D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0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1" name="Afbeelding 1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4" name="Rechthoek 153"/>
          <p:cNvSpPr/>
          <p:nvPr/>
        </p:nvSpPr>
        <p:spPr>
          <a:xfrm>
            <a:off x="2802344" y="542055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7" name="Afbeelding 1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Afbeelding 1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41043" b="39854"/>
          <a:stretch/>
        </p:blipFill>
        <p:spPr>
          <a:xfrm>
            <a:off x="6477527" y="3359911"/>
            <a:ext cx="500778" cy="2583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8" name="Rechthoek 87">
            <a:extLst>
              <a:ext uri="{FF2B5EF4-FFF2-40B4-BE49-F238E27FC236}">
                <a16:creationId xmlns:a16="http://schemas.microsoft.com/office/drawing/2014/main" id="{8F39D448-A8BD-4F27-999A-D294F9426930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E3256EC0-D898-4D4C-B3FA-2FD48252B63C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2" name="Vrije vorm 1">
            <a:extLst>
              <a:ext uri="{FF2B5EF4-FFF2-40B4-BE49-F238E27FC236}">
                <a16:creationId xmlns:a16="http://schemas.microsoft.com/office/drawing/2014/main" id="{7DFACF69-6B50-41EA-BAA2-D7DD48C2270B}"/>
              </a:ext>
            </a:extLst>
          </p:cNvPr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3" name="Vrije vorm 87">
            <a:extLst>
              <a:ext uri="{FF2B5EF4-FFF2-40B4-BE49-F238E27FC236}">
                <a16:creationId xmlns:a16="http://schemas.microsoft.com/office/drawing/2014/main" id="{5552A5CE-AA95-4C4A-86E7-89CB5B7BDF92}"/>
              </a:ext>
            </a:extLst>
          </p:cNvPr>
          <p:cNvSpPr/>
          <p:nvPr/>
        </p:nvSpPr>
        <p:spPr>
          <a:xfrm rot="10800000" flipV="1">
            <a:off x="8604000" y="3373348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EBB1F79C-7F60-4A8C-B690-EDD1A26944D9}"/>
              </a:ext>
            </a:extLst>
          </p:cNvPr>
          <p:cNvSpPr txBox="1"/>
          <p:nvPr/>
        </p:nvSpPr>
        <p:spPr>
          <a:xfrm>
            <a:off x="609693" y="333286"/>
            <a:ext cx="810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FF0000"/>
                </a:solidFill>
              </a:rPr>
              <a:t>De structuurformule van een gedeelte van een polyetheen-molecuul</a:t>
            </a:r>
            <a:r>
              <a:rPr lang="nl-NL" sz="2800" dirty="0">
                <a:solidFill>
                  <a:srgbClr val="FF0000"/>
                </a:solidFill>
              </a:rPr>
              <a:t> dat bestaat uit vier monomeereenheden.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E14D78-94E1-F366-0BED-E58A02363674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CB917-832D-04CA-B056-67EBDBEF39D9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9A91299-B1A7-CA03-4ED6-9BC763764F88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4C7A182-6A7E-F841-2111-B4BEDEB17A28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8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8664" r="9886" b="18931"/>
          <a:stretch/>
        </p:blipFill>
        <p:spPr>
          <a:xfrm>
            <a:off x="201337" y="721832"/>
            <a:ext cx="8758105" cy="52637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Rechthoek 1"/>
          <p:cNvSpPr/>
          <p:nvPr/>
        </p:nvSpPr>
        <p:spPr>
          <a:xfrm>
            <a:off x="3028427" y="721832"/>
            <a:ext cx="3858934" cy="3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78172" y="75501"/>
            <a:ext cx="83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Additie</a:t>
            </a:r>
            <a:r>
              <a:rPr lang="nl-NL" sz="3600" dirty="0">
                <a:solidFill>
                  <a:srgbClr val="FF0000"/>
                </a:solidFill>
              </a:rPr>
              <a:t>polymerisatie</a:t>
            </a:r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3600" dirty="0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4598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Vrije vorm 87">
            <a:extLst>
              <a:ext uri="{FF2B5EF4-FFF2-40B4-BE49-F238E27FC236}">
                <a16:creationId xmlns:a16="http://schemas.microsoft.com/office/drawing/2014/main" id="{5552A5CE-AA95-4C4A-86E7-89CB5B7BDF92}"/>
              </a:ext>
            </a:extLst>
          </p:cNvPr>
          <p:cNvSpPr/>
          <p:nvPr/>
        </p:nvSpPr>
        <p:spPr>
          <a:xfrm rot="10800000" flipV="1">
            <a:off x="8604000" y="3373348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1" name="Afbeelding 1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4" name="Rechthoek 153"/>
          <p:cNvSpPr/>
          <p:nvPr/>
        </p:nvSpPr>
        <p:spPr>
          <a:xfrm>
            <a:off x="2802344" y="542055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7" name="Afbeelding 1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Afbeelding 1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41043" b="39854"/>
          <a:stretch/>
        </p:blipFill>
        <p:spPr>
          <a:xfrm>
            <a:off x="6477527" y="3359911"/>
            <a:ext cx="500778" cy="2583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8" name="Rechthoek 87">
            <a:extLst>
              <a:ext uri="{FF2B5EF4-FFF2-40B4-BE49-F238E27FC236}">
                <a16:creationId xmlns:a16="http://schemas.microsoft.com/office/drawing/2014/main" id="{8F39D448-A8BD-4F27-999A-D294F9426930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E3256EC0-D898-4D4C-B3FA-2FD48252B63C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2" name="Vrije vorm 1">
            <a:extLst>
              <a:ext uri="{FF2B5EF4-FFF2-40B4-BE49-F238E27FC236}">
                <a16:creationId xmlns:a16="http://schemas.microsoft.com/office/drawing/2014/main" id="{7DFACF69-6B50-41EA-BAA2-D7DD48C2270B}"/>
              </a:ext>
            </a:extLst>
          </p:cNvPr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1CF80C-DF46-9032-98D1-BF5C0FBD5483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EBD2223-494C-CAC9-E96C-1CB448F80B91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66AF0C7-E93E-B48C-D776-8F0C64E9D321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EFD1644-8D0C-5A91-EE0E-045C9CC5DE5A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6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>
            <a:extLst>
              <a:ext uri="{FF2B5EF4-FFF2-40B4-BE49-F238E27FC236}">
                <a16:creationId xmlns:a16="http://schemas.microsoft.com/office/drawing/2014/main" id="{78B33464-3253-45F7-94B4-C7C7211C7968}"/>
              </a:ext>
            </a:extLst>
          </p:cNvPr>
          <p:cNvSpPr txBox="1"/>
          <p:nvPr/>
        </p:nvSpPr>
        <p:spPr>
          <a:xfrm>
            <a:off x="4569956" y="4893747"/>
            <a:ext cx="257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polyetheen  </a:t>
            </a:r>
            <a:r>
              <a:rPr lang="nl-NL" sz="3600" dirty="0"/>
              <a:t>                    </a:t>
            </a:r>
          </a:p>
        </p:txBody>
      </p: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4853067" y="2077200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5378406" y="3194494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5856388" y="326096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5460388" y="326096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5392461" y="3207896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786467" y="4145228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CDE53BB-2FB6-4730-9A90-A5179BD27D63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FD076E7-480E-4C9A-B55E-09A88BFE79AA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9F99BA7-CEAE-4287-9B31-E75C1C1B2451}"/>
              </a:ext>
            </a:extLst>
          </p:cNvPr>
          <p:cNvSpPr txBox="1"/>
          <p:nvPr/>
        </p:nvSpPr>
        <p:spPr>
          <a:xfrm>
            <a:off x="6816557" y="3699975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3C47027-65BE-93A5-51D6-0189C1575018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A3CFA9C-763F-36F5-16B0-FFF3BD0DC8D0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B19C88-474D-C71B-049C-F4D3342D7A0C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061E6B7-CBFA-AF04-3327-1197B1C21B09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679F971-8FF5-36EE-9975-455A5DA5C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41043" b="39854"/>
          <a:stretch/>
        </p:blipFill>
        <p:spPr>
          <a:xfrm>
            <a:off x="6477527" y="3359911"/>
            <a:ext cx="500778" cy="2583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75DEE1-05E2-CAAA-A783-E4643373B6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41043" b="39854"/>
          <a:stretch/>
        </p:blipFill>
        <p:spPr>
          <a:xfrm>
            <a:off x="4406316" y="3358349"/>
            <a:ext cx="500778" cy="2583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Vierkante haak links 2"/>
          <p:cNvSpPr/>
          <p:nvPr/>
        </p:nvSpPr>
        <p:spPr>
          <a:xfrm>
            <a:off x="4674033" y="2571523"/>
            <a:ext cx="254559" cy="1573706"/>
          </a:xfrm>
          <a:prstGeom prst="leftBracke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Vierkante haak links 88"/>
          <p:cNvSpPr/>
          <p:nvPr/>
        </p:nvSpPr>
        <p:spPr>
          <a:xfrm flipH="1">
            <a:off x="6447901" y="2571522"/>
            <a:ext cx="328102" cy="1573706"/>
          </a:xfrm>
          <a:prstGeom prst="leftBracket">
            <a:avLst>
              <a:gd name="adj" fmla="val 11585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2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4853067" y="2077200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5378406" y="3194494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5856388" y="326096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5460388" y="326096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5392461" y="3207896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786467" y="4145228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grpSp>
        <p:nvGrpSpPr>
          <p:cNvPr id="62" name="Groep 61"/>
          <p:cNvGrpSpPr>
            <a:grpSpLocks noChangeAspect="1"/>
          </p:cNvGrpSpPr>
          <p:nvPr/>
        </p:nvGrpSpPr>
        <p:grpSpPr>
          <a:xfrm>
            <a:off x="1173654" y="2067999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63" name="Afbeelding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64" name="Groep 6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2" name="Afbeelding 9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ep 6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6" name="Afbeelding 6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7" name="Rechthoek 6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Rechthoek 6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7" name="Rechte verbindingslijn 8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9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kstvak 96"/>
          <p:cNvSpPr txBox="1"/>
          <p:nvPr/>
        </p:nvSpPr>
        <p:spPr>
          <a:xfrm>
            <a:off x="555199" y="2891601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05152512-15BD-4209-86E1-8D94AA52EB12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34D7394C-799B-4654-B032-316CF8F83E5C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Vierkante haak links 48">
            <a:extLst>
              <a:ext uri="{FF2B5EF4-FFF2-40B4-BE49-F238E27FC236}">
                <a16:creationId xmlns:a16="http://schemas.microsoft.com/office/drawing/2014/main" id="{EB38C94F-5350-42E2-A23F-43CCADECBA2F}"/>
              </a:ext>
            </a:extLst>
          </p:cNvPr>
          <p:cNvSpPr/>
          <p:nvPr/>
        </p:nvSpPr>
        <p:spPr>
          <a:xfrm>
            <a:off x="4674033" y="2571523"/>
            <a:ext cx="254559" cy="157370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ierkante haak links 49">
            <a:extLst>
              <a:ext uri="{FF2B5EF4-FFF2-40B4-BE49-F238E27FC236}">
                <a16:creationId xmlns:a16="http://schemas.microsoft.com/office/drawing/2014/main" id="{ACBB19D5-FBD3-4DAF-BDD1-C86EA418E8BF}"/>
              </a:ext>
            </a:extLst>
          </p:cNvPr>
          <p:cNvSpPr/>
          <p:nvPr/>
        </p:nvSpPr>
        <p:spPr>
          <a:xfrm flipH="1">
            <a:off x="6447901" y="2571522"/>
            <a:ext cx="328102" cy="1573706"/>
          </a:xfrm>
          <a:prstGeom prst="leftBracket">
            <a:avLst>
              <a:gd name="adj" fmla="val 1158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F3F976F6-5C17-4B14-A6B4-59887E84BD88}"/>
              </a:ext>
            </a:extLst>
          </p:cNvPr>
          <p:cNvSpPr txBox="1"/>
          <p:nvPr/>
        </p:nvSpPr>
        <p:spPr>
          <a:xfrm>
            <a:off x="6816557" y="3699975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041CBD95-36EA-4C88-926F-7CD9DA6D45C3}"/>
                  </a:ext>
                </a:extLst>
              </p:cNvPr>
              <p:cNvSpPr txBox="1"/>
              <p:nvPr/>
            </p:nvSpPr>
            <p:spPr>
              <a:xfrm>
                <a:off x="3221754" y="2982643"/>
                <a:ext cx="655629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4800" dirty="0"/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041CBD95-36EA-4C88-926F-7CD9DA6D4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54" y="2982643"/>
                <a:ext cx="655629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hoek 2">
            <a:extLst>
              <a:ext uri="{FF2B5EF4-FFF2-40B4-BE49-F238E27FC236}">
                <a16:creationId xmlns:a16="http://schemas.microsoft.com/office/drawing/2014/main" id="{1596259E-73B2-99FD-CCC5-986DE34085F9}"/>
              </a:ext>
            </a:extLst>
          </p:cNvPr>
          <p:cNvSpPr/>
          <p:nvPr/>
        </p:nvSpPr>
        <p:spPr>
          <a:xfrm rot="19360423">
            <a:off x="7500818" y="2986215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B1161A9-82A6-9B05-1781-7FB56AD9EE2C}"/>
              </a:ext>
            </a:extLst>
          </p:cNvPr>
          <p:cNvSpPr/>
          <p:nvPr/>
        </p:nvSpPr>
        <p:spPr>
          <a:xfrm rot="19360423">
            <a:off x="1159054" y="3020466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7A67574-22CF-390D-00F7-A93477388DB8}"/>
              </a:ext>
            </a:extLst>
          </p:cNvPr>
          <p:cNvSpPr/>
          <p:nvPr/>
        </p:nvSpPr>
        <p:spPr>
          <a:xfrm rot="19360423">
            <a:off x="3267801" y="2986215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AB8A733-C16A-7DCD-533F-405ABEB47D6A}"/>
              </a:ext>
            </a:extLst>
          </p:cNvPr>
          <p:cNvSpPr/>
          <p:nvPr/>
        </p:nvSpPr>
        <p:spPr>
          <a:xfrm rot="19360423">
            <a:off x="4807650" y="2986215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550060-F385-89E7-8FC2-87FA644B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21185" b="40121"/>
          <a:stretch/>
        </p:blipFill>
        <p:spPr>
          <a:xfrm>
            <a:off x="4596458" y="4842572"/>
            <a:ext cx="1592005" cy="5166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58C72BF-B79E-437C-9EAC-812BDF125DC7}"/>
              </a:ext>
            </a:extLst>
          </p:cNvPr>
          <p:cNvSpPr txBox="1"/>
          <p:nvPr/>
        </p:nvSpPr>
        <p:spPr>
          <a:xfrm>
            <a:off x="4569956" y="4893747"/>
            <a:ext cx="257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polyetheen  </a:t>
            </a:r>
            <a:r>
              <a:rPr lang="nl-NL" sz="3600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46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5794" cy="32815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3128"/>
            <a:ext cx="4819828" cy="36148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2" y="3243128"/>
            <a:ext cx="4819828" cy="36148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3186" cy="35635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85" y="0"/>
            <a:ext cx="1847757" cy="35635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14206" r="8318" b="3178"/>
          <a:stretch/>
        </p:blipFill>
        <p:spPr>
          <a:xfrm>
            <a:off x="5400943" y="1"/>
            <a:ext cx="3845606" cy="35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1A0092E9-E487-4EB9-ADD7-FD2975F694A3}"/>
              </a:ext>
            </a:extLst>
          </p:cNvPr>
          <p:cNvSpPr txBox="1"/>
          <p:nvPr/>
        </p:nvSpPr>
        <p:spPr>
          <a:xfrm>
            <a:off x="478172" y="75501"/>
            <a:ext cx="83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Additiepolymerisatie van </a:t>
            </a:r>
            <a:r>
              <a:rPr lang="nl-NL" sz="3600" dirty="0">
                <a:solidFill>
                  <a:srgbClr val="FF0000"/>
                </a:solidFill>
              </a:rPr>
              <a:t>but-1-een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11169FA-A80E-E7AD-93D8-3CB550D1D92C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59CB41-CE72-F4E3-E851-0052E92F3AA8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0C511ED-178A-1A73-E3B1-9B018F575AAF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E91E4D3-04C1-C68C-8B66-67BAC600F826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3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CAA21BFE-C790-453F-8F39-0C2E1677D231}"/>
              </a:ext>
            </a:extLst>
          </p:cNvPr>
          <p:cNvSpPr/>
          <p:nvPr/>
        </p:nvSpPr>
        <p:spPr>
          <a:xfrm>
            <a:off x="546413" y="2036319"/>
            <a:ext cx="8329957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4B37DF66-D9A7-487D-B349-CB46518A525D}"/>
              </a:ext>
            </a:extLst>
          </p:cNvPr>
          <p:cNvSpPr/>
          <p:nvPr/>
        </p:nvSpPr>
        <p:spPr>
          <a:xfrm>
            <a:off x="2722679" y="4022335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3D7D15E4-981C-45C8-B22B-538133E89248}"/>
              </a:ext>
            </a:extLst>
          </p:cNvPr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1F28A51-3CAD-FDC0-7258-A4A0B2D02195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A0FC39-49BC-59B5-EEA8-93789ECD2F41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80285B-86C8-E8E5-4FC6-B87C1CDA5F08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F532917-161E-4983-1CBE-405D042866C7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5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251075" y="17771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09330" y="2075935"/>
            <a:ext cx="1654488" cy="2592700"/>
            <a:chOff x="1792546" y="1122598"/>
            <a:chExt cx="2268707" cy="3555224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no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792546" y="1156533"/>
              <a:ext cx="787515" cy="3521289"/>
              <a:chOff x="3278002" y="1156534"/>
              <a:chExt cx="787515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306"/>
              <a:stretch/>
            </p:blipFill>
            <p:spPr>
              <a:xfrm>
                <a:off x="3278002" y="1156534"/>
                <a:ext cx="667373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2783DA7B-C8CF-B593-725C-B6CCCF18AFE1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251075" y="17771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Rechthoek 270"/>
          <p:cNvSpPr/>
          <p:nvPr/>
        </p:nvSpPr>
        <p:spPr>
          <a:xfrm>
            <a:off x="402285" y="4029505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09330" y="2075935"/>
            <a:ext cx="1654488" cy="2592700"/>
            <a:chOff x="1792546" y="1122598"/>
            <a:chExt cx="2268707" cy="3555224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no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792546" y="1156533"/>
              <a:ext cx="787515" cy="3521289"/>
              <a:chOff x="3278002" y="1156534"/>
              <a:chExt cx="787515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306"/>
              <a:stretch/>
            </p:blipFill>
            <p:spPr>
              <a:xfrm>
                <a:off x="3278002" y="1156534"/>
                <a:ext cx="667373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ep 99"/>
          <p:cNvGrpSpPr/>
          <p:nvPr/>
        </p:nvGrpSpPr>
        <p:grpSpPr>
          <a:xfrm>
            <a:off x="600605" y="2033195"/>
            <a:ext cx="4175251" cy="3855548"/>
            <a:chOff x="2722678" y="2036319"/>
            <a:chExt cx="4175251" cy="3855548"/>
          </a:xfrm>
          <a:solidFill>
            <a:schemeClr val="bg1"/>
          </a:solidFill>
        </p:grpSpPr>
        <p:grpSp>
          <p:nvGrpSpPr>
            <p:cNvPr id="101" name="Groep 100"/>
            <p:cNvGrpSpPr>
              <a:grpSpLocks noChangeAspect="1"/>
            </p:cNvGrpSpPr>
            <p:nvPr/>
          </p:nvGrpSpPr>
          <p:grpSpPr>
            <a:xfrm>
              <a:off x="2722678" y="2075935"/>
              <a:ext cx="1641140" cy="1959818"/>
              <a:chOff x="1810850" y="1122598"/>
              <a:chExt cx="2250403" cy="2687389"/>
            </a:xfrm>
            <a:grpFill/>
          </p:grpSpPr>
          <p:pic>
            <p:nvPicPr>
              <p:cNvPr id="121" name="Afbeelding 1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22" name="Groep 121"/>
              <p:cNvGrpSpPr/>
              <p:nvPr/>
            </p:nvGrpSpPr>
            <p:grpSpPr>
              <a:xfrm>
                <a:off x="3274610" y="1122598"/>
                <a:ext cx="769210" cy="2687389"/>
                <a:chOff x="3296307" y="1122599"/>
                <a:chExt cx="769210" cy="2687389"/>
              </a:xfrm>
              <a:grpFill/>
            </p:grpSpPr>
            <p:pic>
              <p:nvPicPr>
                <p:cNvPr id="129" name="Afbeelding 1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82884" b="23682"/>
                <a:stretch/>
              </p:blipFill>
              <p:spPr>
                <a:xfrm>
                  <a:off x="3296307" y="1122599"/>
                  <a:ext cx="645588" cy="2687389"/>
                </a:xfrm>
                <a:prstGeom prst="rect">
                  <a:avLst/>
                </a:prstGeom>
                <a:noFill/>
              </p:spPr>
            </p:pic>
            <p:sp>
              <p:nvSpPr>
                <p:cNvPr id="130" name="Rechthoek 129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1" name="Rechthoek 130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32" name="Rechte verbindingslijn 131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echte verbindingslijn 132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ep 122"/>
              <p:cNvGrpSpPr/>
              <p:nvPr/>
            </p:nvGrpSpPr>
            <p:grpSpPr>
              <a:xfrm>
                <a:off x="1810850" y="1122598"/>
                <a:ext cx="769211" cy="2687389"/>
                <a:chOff x="3296306" y="1122599"/>
                <a:chExt cx="769211" cy="2687389"/>
              </a:xfrm>
              <a:grpFill/>
            </p:grpSpPr>
            <p:pic>
              <p:nvPicPr>
                <p:cNvPr id="124" name="Afbeelding 1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2305" b="23682"/>
                <a:stretch/>
              </p:blipFill>
              <p:spPr>
                <a:xfrm>
                  <a:off x="3296306" y="1122599"/>
                  <a:ext cx="667435" cy="2687389"/>
                </a:xfrm>
                <a:prstGeom prst="rect">
                  <a:avLst/>
                </a:prstGeom>
                <a:noFill/>
              </p:spPr>
            </p:pic>
            <p:sp>
              <p:nvSpPr>
                <p:cNvPr id="125" name="Rechthoek 124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27" name="Rechte verbindingslijn 126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Rechthoek 101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3" name="Afbeelding 10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04" name="Groep 103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7" name="Rechthoek 11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Rechthoek 11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9" name="Rechte verbindingslijn 11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ep 104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15" name="Rechte verbindingslijn 114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Afbeelding 10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07" name="Rechthoek 106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9" name="Groep 108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1" name="Rechthoek 11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Rechthoek 11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3" name="Rechte verbindingslijn 11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Rechte verbindingslijn 109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hthoek 140"/>
          <p:cNvSpPr/>
          <p:nvPr/>
        </p:nvSpPr>
        <p:spPr>
          <a:xfrm>
            <a:off x="4855996" y="2033195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2" name="Rechthoek 141"/>
          <p:cNvSpPr/>
          <p:nvPr/>
        </p:nvSpPr>
        <p:spPr>
          <a:xfrm>
            <a:off x="4776108" y="4029505"/>
            <a:ext cx="72143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8" name="Groep 167"/>
          <p:cNvGrpSpPr/>
          <p:nvPr/>
        </p:nvGrpSpPr>
        <p:grpSpPr>
          <a:xfrm>
            <a:off x="6910266" y="2036623"/>
            <a:ext cx="2007195" cy="3855548"/>
            <a:chOff x="2722679" y="2036319"/>
            <a:chExt cx="2007195" cy="3855548"/>
          </a:xfrm>
          <a:solidFill>
            <a:schemeClr val="bg1"/>
          </a:solidFill>
        </p:grpSpPr>
        <p:grpSp>
          <p:nvGrpSpPr>
            <p:cNvPr id="169" name="Groep 168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1953570"/>
              <a:chOff x="1810851" y="1122598"/>
              <a:chExt cx="2250402" cy="2678821"/>
            </a:xfrm>
            <a:grpFill/>
          </p:grpSpPr>
          <p:pic>
            <p:nvPicPr>
              <p:cNvPr id="189" name="Afbeelding 18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90" name="Groep 189"/>
              <p:cNvGrpSpPr/>
              <p:nvPr/>
            </p:nvGrpSpPr>
            <p:grpSpPr>
              <a:xfrm>
                <a:off x="3274610" y="1122598"/>
                <a:ext cx="769210" cy="2678821"/>
                <a:chOff x="3296307" y="1122599"/>
                <a:chExt cx="769210" cy="2678821"/>
              </a:xfrm>
              <a:grpFill/>
            </p:grpSpPr>
            <p:pic>
              <p:nvPicPr>
                <p:cNvPr id="197" name="Afbeelding 1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2884" b="23925"/>
                <a:stretch/>
              </p:blipFill>
              <p:spPr>
                <a:xfrm>
                  <a:off x="3296307" y="1122599"/>
                  <a:ext cx="645588" cy="2678821"/>
                </a:xfrm>
                <a:prstGeom prst="rect">
                  <a:avLst/>
                </a:prstGeom>
                <a:noFill/>
              </p:spPr>
            </p:pic>
            <p:sp>
              <p:nvSpPr>
                <p:cNvPr id="198" name="Rechthoek 197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9" name="Rechthoek 198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00" name="Rechte verbindingslijn 199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Rechte verbindingslijn 200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ep 190"/>
              <p:cNvGrpSpPr/>
              <p:nvPr/>
            </p:nvGrpSpPr>
            <p:grpSpPr>
              <a:xfrm>
                <a:off x="1810851" y="1122598"/>
                <a:ext cx="769210" cy="2632764"/>
                <a:chOff x="3296307" y="1122599"/>
                <a:chExt cx="769210" cy="2632764"/>
              </a:xfrm>
              <a:grpFill/>
            </p:grpSpPr>
            <p:pic>
              <p:nvPicPr>
                <p:cNvPr id="192" name="Afbeelding 1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2883" b="25366"/>
                <a:stretch/>
              </p:blipFill>
              <p:spPr>
                <a:xfrm>
                  <a:off x="3296307" y="1122599"/>
                  <a:ext cx="645643" cy="2628063"/>
                </a:xfrm>
                <a:prstGeom prst="rect">
                  <a:avLst/>
                </a:prstGeom>
                <a:noFill/>
              </p:spPr>
            </p:pic>
            <p:sp>
              <p:nvSpPr>
                <p:cNvPr id="193" name="Rechthoek 192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4" name="Rechthoek 193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95" name="Rechte verbindingslijn 194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0" name="Rechthoek 169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1" name="Afbeelding 1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72" name="Groep 171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85" name="Rechthoek 18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Rechthoek 18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87" name="Rechte verbindingslijn 18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ep 172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83" name="Rechte verbindingslijn 1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echte verbindingslijn 1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" name="Afbeelding 17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75" name="Rechthoek 174"/>
            <p:cNvSpPr/>
            <p:nvPr/>
          </p:nvSpPr>
          <p:spPr>
            <a:xfrm>
              <a:off x="2755204" y="2036319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7" name="Groep 176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79" name="Rechthoek 17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Rechthoek 17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81" name="Rechte verbindingslijn 18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echte verbindingslijn 18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Rechte verbindingslijn 17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hthoek 175"/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2" name="Rechthoek 201">
            <a:extLst>
              <a:ext uri="{FF2B5EF4-FFF2-40B4-BE49-F238E27FC236}">
                <a16:creationId xmlns:a16="http://schemas.microsoft.com/office/drawing/2014/main" id="{E7E25E40-1B9E-409F-9AAF-C74B53855D1A}"/>
              </a:ext>
            </a:extLst>
          </p:cNvPr>
          <p:cNvSpPr/>
          <p:nvPr/>
        </p:nvSpPr>
        <p:spPr>
          <a:xfrm>
            <a:off x="533435" y="2049058"/>
            <a:ext cx="8329957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9" name="Groep 218">
            <a:extLst>
              <a:ext uri="{FF2B5EF4-FFF2-40B4-BE49-F238E27FC236}">
                <a16:creationId xmlns:a16="http://schemas.microsoft.com/office/drawing/2014/main" id="{3B2DC780-3241-4644-A277-9CAF8719E636}"/>
              </a:ext>
            </a:extLst>
          </p:cNvPr>
          <p:cNvGrpSpPr/>
          <p:nvPr/>
        </p:nvGrpSpPr>
        <p:grpSpPr>
          <a:xfrm>
            <a:off x="4816801" y="814281"/>
            <a:ext cx="2028845" cy="5075267"/>
            <a:chOff x="2722680" y="816600"/>
            <a:chExt cx="2028845" cy="5075267"/>
          </a:xfrm>
          <a:solidFill>
            <a:schemeClr val="bg1"/>
          </a:solidFill>
        </p:grpSpPr>
        <p:grpSp>
          <p:nvGrpSpPr>
            <p:cNvPr id="220" name="Groep 219">
              <a:extLst>
                <a:ext uri="{FF2B5EF4-FFF2-40B4-BE49-F238E27FC236}">
                  <a16:creationId xmlns:a16="http://schemas.microsoft.com/office/drawing/2014/main" id="{A21DBF7F-4AD8-4FA5-9F6B-DB38E08620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2680" y="2693890"/>
              <a:ext cx="1641138" cy="1335614"/>
              <a:chOff x="1810852" y="1969965"/>
              <a:chExt cx="2250401" cy="1831452"/>
            </a:xfrm>
            <a:grpFill/>
          </p:grpSpPr>
          <p:pic>
            <p:nvPicPr>
              <p:cNvPr id="241" name="Afbeelding 240">
                <a:extLst>
                  <a:ext uri="{FF2B5EF4-FFF2-40B4-BE49-F238E27FC236}">
                    <a16:creationId xmlns:a16="http://schemas.microsoft.com/office/drawing/2014/main" id="{A83C64BF-626F-43CA-961B-489A71B7DD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39E65848-3161-46EB-BB91-4715ABA3A259}"/>
                  </a:ext>
                </a:extLst>
              </p:cNvPr>
              <p:cNvGrpSpPr/>
              <p:nvPr/>
            </p:nvGrpSpPr>
            <p:grpSpPr>
              <a:xfrm>
                <a:off x="3274610" y="2028115"/>
                <a:ext cx="769210" cy="1773302"/>
                <a:chOff x="3296307" y="2028116"/>
                <a:chExt cx="769210" cy="1773302"/>
              </a:xfrm>
              <a:grpFill/>
            </p:grpSpPr>
            <p:pic>
              <p:nvPicPr>
                <p:cNvPr id="249" name="Afbeelding 248">
                  <a:extLst>
                    <a:ext uri="{FF2B5EF4-FFF2-40B4-BE49-F238E27FC236}">
                      <a16:creationId xmlns:a16="http://schemas.microsoft.com/office/drawing/2014/main" id="{C722A7A2-2396-4009-B5F5-D98159437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715" r="84689" b="23925"/>
                <a:stretch/>
              </p:blipFill>
              <p:spPr>
                <a:xfrm>
                  <a:off x="3296307" y="2028116"/>
                  <a:ext cx="577523" cy="1773302"/>
                </a:xfrm>
                <a:prstGeom prst="rect">
                  <a:avLst/>
                </a:prstGeom>
                <a:noFill/>
              </p:spPr>
            </p:pic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B13BB908-78A6-4C74-B9A1-FADCDA1AE453}"/>
                    </a:ext>
                  </a:extLst>
                </p:cNvPr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C9D13704-4FDC-42FC-A9F0-024F4C4FEE33}"/>
                    </a:ext>
                  </a:extLst>
                </p:cNvPr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52" name="Rechte verbindingslijn 251">
                  <a:extLst>
                    <a:ext uri="{FF2B5EF4-FFF2-40B4-BE49-F238E27FC236}">
                      <a16:creationId xmlns:a16="http://schemas.microsoft.com/office/drawing/2014/main" id="{2FB16E0F-6481-484B-87DA-4E9B5D080536}"/>
                    </a:ext>
                  </a:extLst>
                </p:cNvPr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A36DE874-AA50-40B5-A070-33C9AB43F499}"/>
                    </a:ext>
                  </a:extLst>
                </p:cNvPr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6A29BB23-796F-49A2-82BE-0FD2A19FF1BD}"/>
                  </a:ext>
                </a:extLst>
              </p:cNvPr>
              <p:cNvGrpSpPr/>
              <p:nvPr/>
            </p:nvGrpSpPr>
            <p:grpSpPr>
              <a:xfrm>
                <a:off x="1810852" y="1969965"/>
                <a:ext cx="769209" cy="1785397"/>
                <a:chOff x="3296308" y="1969966"/>
                <a:chExt cx="769209" cy="1785397"/>
              </a:xfrm>
              <a:grpFill/>
            </p:grpSpPr>
            <p:pic>
              <p:nvPicPr>
                <p:cNvPr id="244" name="Afbeelding 243">
                  <a:extLst>
                    <a:ext uri="{FF2B5EF4-FFF2-40B4-BE49-F238E27FC236}">
                      <a16:creationId xmlns:a16="http://schemas.microsoft.com/office/drawing/2014/main" id="{463C62D7-005A-4B7D-AE81-7DA9EDD1DC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064" r="83271" b="25366"/>
                <a:stretch/>
              </p:blipFill>
              <p:spPr>
                <a:xfrm>
                  <a:off x="3296308" y="1969966"/>
                  <a:ext cx="631016" cy="1780697"/>
                </a:xfrm>
                <a:prstGeom prst="rect">
                  <a:avLst/>
                </a:prstGeom>
                <a:noFill/>
              </p:spPr>
            </p:pic>
            <p:sp>
              <p:nvSpPr>
                <p:cNvPr id="245" name="Rechthoek 244">
                  <a:extLst>
                    <a:ext uri="{FF2B5EF4-FFF2-40B4-BE49-F238E27FC236}">
                      <a16:creationId xmlns:a16="http://schemas.microsoft.com/office/drawing/2014/main" id="{FAF4A3E1-B7C8-4FC9-A681-7F20ACF7D679}"/>
                    </a:ext>
                  </a:extLst>
                </p:cNvPr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7031AAFF-DB3F-4D15-9B81-066B1F0C8991}"/>
                    </a:ext>
                  </a:extLst>
                </p:cNvPr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47" name="Rechte verbindingslijn 246">
                  <a:extLst>
                    <a:ext uri="{FF2B5EF4-FFF2-40B4-BE49-F238E27FC236}">
                      <a16:creationId xmlns:a16="http://schemas.microsoft.com/office/drawing/2014/main" id="{8FC11CF3-BCEC-445E-901B-F8DC89DCDFB2}"/>
                    </a:ext>
                  </a:extLst>
                </p:cNvPr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Rechte verbindingslijn 247">
                  <a:extLst>
                    <a:ext uri="{FF2B5EF4-FFF2-40B4-BE49-F238E27FC236}">
                      <a16:creationId xmlns:a16="http://schemas.microsoft.com/office/drawing/2014/main" id="{AFB9BD63-25EE-4ABA-BF67-66A0F0A8AA23}"/>
                    </a:ext>
                  </a:extLst>
                </p:cNvPr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29C6AF06-E98C-46AC-8F20-E4C87CC25F4C}"/>
                </a:ext>
              </a:extLst>
            </p:cNvPr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2" name="Afbeelding 221">
              <a:extLst>
                <a:ext uri="{FF2B5EF4-FFF2-40B4-BE49-F238E27FC236}">
                  <a16:creationId xmlns:a16="http://schemas.microsoft.com/office/drawing/2014/main" id="{A91FDAD6-1092-4970-800D-67A8FDB20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223" name="Groep 222">
              <a:extLst>
                <a:ext uri="{FF2B5EF4-FFF2-40B4-BE49-F238E27FC236}">
                  <a16:creationId xmlns:a16="http://schemas.microsoft.com/office/drawing/2014/main" id="{17C70276-CA36-4DD1-AD8B-E16D346770CC}"/>
                </a:ext>
              </a:extLst>
            </p:cNvPr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237" name="Rechthoek 236">
                <a:extLst>
                  <a:ext uri="{FF2B5EF4-FFF2-40B4-BE49-F238E27FC236}">
                    <a16:creationId xmlns:a16="http://schemas.microsoft.com/office/drawing/2014/main" id="{2512FD25-FEC9-4E43-98D4-87D4A516720E}"/>
                  </a:ext>
                </a:extLst>
              </p:cNvPr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CD1763F3-0E6E-4690-A276-74B1C912FDBB}"/>
                  </a:ext>
                </a:extLst>
              </p:cNvPr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7870BF1F-E525-4201-9226-C4A423E9AF70}"/>
                  </a:ext>
                </a:extLst>
              </p:cNvPr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A25CE8E9-899B-4E42-8625-41A7555FB38A}"/>
                  </a:ext>
                </a:extLst>
              </p:cNvPr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ep 223">
              <a:extLst>
                <a:ext uri="{FF2B5EF4-FFF2-40B4-BE49-F238E27FC236}">
                  <a16:creationId xmlns:a16="http://schemas.microsoft.com/office/drawing/2014/main" id="{C5704CDD-A37F-454D-93F8-2594E6C65084}"/>
                </a:ext>
              </a:extLst>
            </p:cNvPr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671F7B34-E28F-4D89-B0F3-A3FE6C9A9662}"/>
                  </a:ext>
                </a:extLst>
              </p:cNvPr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234">
                <a:extLst>
                  <a:ext uri="{FF2B5EF4-FFF2-40B4-BE49-F238E27FC236}">
                    <a16:creationId xmlns:a16="http://schemas.microsoft.com/office/drawing/2014/main" id="{0F848EC6-C4B1-4C25-9291-B5AAC7B9FDF1}"/>
                  </a:ext>
                </a:extLst>
              </p:cNvPr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5" name="Afbeelding 224">
              <a:extLst>
                <a:ext uri="{FF2B5EF4-FFF2-40B4-BE49-F238E27FC236}">
                  <a16:creationId xmlns:a16="http://schemas.microsoft.com/office/drawing/2014/main" id="{D6EB8240-FB07-4187-B36C-D09F5AFA6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73D2BEC3-048A-475F-8256-EF33CBE39D82}"/>
                </a:ext>
              </a:extLst>
            </p:cNvPr>
            <p:cNvSpPr/>
            <p:nvPr/>
          </p:nvSpPr>
          <p:spPr>
            <a:xfrm>
              <a:off x="2828768" y="816600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27" name="Groep 226">
              <a:extLst>
                <a:ext uri="{FF2B5EF4-FFF2-40B4-BE49-F238E27FC236}">
                  <a16:creationId xmlns:a16="http://schemas.microsoft.com/office/drawing/2014/main" id="{8C8D1110-AB7A-4D4D-8888-1B3F6D2C33B9}"/>
                </a:ext>
              </a:extLst>
            </p:cNvPr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65F6AC6A-AA7F-43B0-B475-1956F82C59AA}"/>
                  </a:ext>
                </a:extLst>
              </p:cNvPr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0D5CFDE2-2F48-47CF-BF09-1EBF8AEFB9E6}"/>
                  </a:ext>
                </a:extLst>
              </p:cNvPr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2" name="Rechte verbindingslijn 231">
                <a:extLst>
                  <a:ext uri="{FF2B5EF4-FFF2-40B4-BE49-F238E27FC236}">
                    <a16:creationId xmlns:a16="http://schemas.microsoft.com/office/drawing/2014/main" id="{B545155E-8531-45FF-95A5-399820DFC7E7}"/>
                  </a:ext>
                </a:extLst>
              </p:cNvPr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Rechte verbindingslijn 232">
                <a:extLst>
                  <a:ext uri="{FF2B5EF4-FFF2-40B4-BE49-F238E27FC236}">
                    <a16:creationId xmlns:a16="http://schemas.microsoft.com/office/drawing/2014/main" id="{AE94F5B5-606C-4661-9A4A-11FEB79DABCA}"/>
                  </a:ext>
                </a:extLst>
              </p:cNvPr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8" name="Rechte verbindingslijn 227">
              <a:extLst>
                <a:ext uri="{FF2B5EF4-FFF2-40B4-BE49-F238E27FC236}">
                  <a16:creationId xmlns:a16="http://schemas.microsoft.com/office/drawing/2014/main" id="{209345EC-5B81-45F6-84F8-14FFE1A35BA0}"/>
                </a:ext>
              </a:extLst>
            </p:cNvPr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17A43F28-450D-49E0-85BE-0FD0AB7FE423}"/>
                </a:ext>
              </a:extLst>
            </p:cNvPr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8" name="Rechthoek 37">
            <a:extLst>
              <a:ext uri="{FF2B5EF4-FFF2-40B4-BE49-F238E27FC236}">
                <a16:creationId xmlns:a16="http://schemas.microsoft.com/office/drawing/2014/main" id="{31C6EA1A-8D46-9406-E235-ECF63F7CC133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2783DA7B-C8CF-B593-725C-B6CCCF18AFE1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FCE1168-9B67-FC30-E436-A08C1A060E4A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D3C7828-7A52-A164-F721-DEF3B49CE383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0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75371" y="304439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251075" y="17771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Rechthoek 270"/>
          <p:cNvSpPr/>
          <p:nvPr/>
        </p:nvSpPr>
        <p:spPr>
          <a:xfrm>
            <a:off x="402285" y="4029505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  <a:solidFill>
            <a:schemeClr val="bg1"/>
          </a:solidFill>
        </p:grpSpPr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63" name="Afbeelding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58" name="Afbeelding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ep 99"/>
          <p:cNvGrpSpPr/>
          <p:nvPr/>
        </p:nvGrpSpPr>
        <p:grpSpPr>
          <a:xfrm>
            <a:off x="314001" y="2033195"/>
            <a:ext cx="4454541" cy="3855548"/>
            <a:chOff x="2443388" y="2036319"/>
            <a:chExt cx="4454541" cy="3855548"/>
          </a:xfrm>
          <a:solidFill>
            <a:schemeClr val="bg1"/>
          </a:solidFill>
        </p:grpSpPr>
        <p:grpSp>
          <p:nvGrpSpPr>
            <p:cNvPr id="101" name="Groep 100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21" name="Afbeelding 1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22" name="Groep 121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29" name="Afbeelding 1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30" name="Rechthoek 129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1" name="Rechthoek 130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32" name="Rechte verbindingslijn 131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echte verbindingslijn 132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ep 122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24" name="Afbeelding 1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25" name="Rechthoek 124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27" name="Rechte verbindingslijn 126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Rechthoek 101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3" name="Afbeelding 10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04" name="Groep 103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7" name="Rechthoek 11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Rechthoek 11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9" name="Rechte verbindingslijn 11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ep 104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15" name="Rechte verbindingslijn 114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Afbeelding 10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07" name="Rechthoek 106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9" name="Groep 108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1" name="Rechthoek 11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Rechthoek 11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3" name="Rechte verbindingslijn 11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Rechte verbindingslijn 109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ep 133"/>
          <p:cNvGrpSpPr/>
          <p:nvPr/>
        </p:nvGrpSpPr>
        <p:grpSpPr>
          <a:xfrm>
            <a:off x="4776108" y="2033195"/>
            <a:ext cx="4222613" cy="3855548"/>
            <a:chOff x="2675316" y="2036319"/>
            <a:chExt cx="4222613" cy="3855548"/>
          </a:xfrm>
          <a:solidFill>
            <a:schemeClr val="bg1"/>
          </a:solidFill>
        </p:grpSpPr>
        <p:grpSp>
          <p:nvGrpSpPr>
            <p:cNvPr id="135" name="Groep 134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55" name="Afbeelding 1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56" name="Groep 15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63" name="Afbeelding 1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64" name="Rechthoek 1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5" name="Rechthoek 1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66" name="Rechte verbindingslijn 1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Rechte verbindingslijn 1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ep 15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58" name="Afbeelding 1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59" name="Rechthoek 1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0" name="Rechthoek 1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61" name="Rechte verbindingslijn 1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Rechte verbindingslijn 1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Rechthoek 135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7" name="Afbeelding 1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38" name="Groep 137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51" name="Rechthoek 15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2" name="Rechthoek 15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3" name="Rechte verbindingslijn 15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15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ep 138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49" name="Rechte verbindingslijn 148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Rechte verbindingslijn 149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0" name="Afbeelding 1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41" name="Rechthoek 140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2675316" y="4032629"/>
              <a:ext cx="72143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43" name="Groep 142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45" name="Rechthoek 14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Rechthoek 14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47" name="Rechte verbindingslijn 14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Rechte verbindingslijn 14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Rechte verbindingslijn 143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ep 167"/>
          <p:cNvGrpSpPr/>
          <p:nvPr/>
        </p:nvGrpSpPr>
        <p:grpSpPr>
          <a:xfrm>
            <a:off x="6910266" y="2036623"/>
            <a:ext cx="2007195" cy="3855548"/>
            <a:chOff x="2722679" y="2036319"/>
            <a:chExt cx="2007195" cy="3855548"/>
          </a:xfrm>
          <a:solidFill>
            <a:schemeClr val="bg1"/>
          </a:solidFill>
        </p:grpSpPr>
        <p:grpSp>
          <p:nvGrpSpPr>
            <p:cNvPr id="169" name="Groep 168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89" name="Afbeelding 18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90" name="Groep 189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97" name="Afbeelding 1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98" name="Rechthoek 197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9" name="Rechthoek 198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200" name="Rechte verbindingslijn 199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Rechte verbindingslijn 200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ep 190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92" name="Afbeelding 1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93" name="Rechthoek 192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4" name="Rechthoek 193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95" name="Rechte verbindingslijn 194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0" name="Rechthoek 169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1" name="Afbeelding 1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72" name="Groep 171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85" name="Rechthoek 18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Rechthoek 18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87" name="Rechte verbindingslijn 18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ep 172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83" name="Rechte verbindingslijn 1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echte verbindingslijn 1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" name="Afbeelding 17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75" name="Rechthoek 174"/>
            <p:cNvSpPr/>
            <p:nvPr/>
          </p:nvSpPr>
          <p:spPr>
            <a:xfrm>
              <a:off x="2755204" y="2036319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6" name="Rechthoek 175"/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7" name="Groep 176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79" name="Rechthoek 17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Rechthoek 17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81" name="Rechte verbindingslijn 18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echte verbindingslijn 18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Rechte verbindingslijn 17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echthoek 201"/>
          <p:cNvSpPr/>
          <p:nvPr/>
        </p:nvSpPr>
        <p:spPr>
          <a:xfrm>
            <a:off x="1135032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6" name="Rechte verbindingslijn 205"/>
          <p:cNvCxnSpPr/>
          <p:nvPr/>
        </p:nvCxnSpPr>
        <p:spPr>
          <a:xfrm flipH="1">
            <a:off x="1217014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Rechte verbindingslijn 206"/>
          <p:cNvCxnSpPr/>
          <p:nvPr/>
        </p:nvCxnSpPr>
        <p:spPr>
          <a:xfrm flipH="1">
            <a:off x="1613014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Rechte verbindingslijn 207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echte verbindingslijn 208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echte verbindingslijn 209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echte verbindingslijn 210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Rechte verbindingslijn 211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hthoek 213"/>
          <p:cNvSpPr/>
          <p:nvPr/>
        </p:nvSpPr>
        <p:spPr>
          <a:xfrm>
            <a:off x="5400000" y="323380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Rechthoek 214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6" name="Rechte verbindingslijn 215"/>
          <p:cNvCxnSpPr/>
          <p:nvPr/>
        </p:nvCxnSpPr>
        <p:spPr>
          <a:xfrm flipH="1">
            <a:off x="5853694" y="3278897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Rechte verbindingslijn 216"/>
          <p:cNvCxnSpPr/>
          <p:nvPr/>
        </p:nvCxnSpPr>
        <p:spPr>
          <a:xfrm flipH="1">
            <a:off x="5457694" y="3278897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8" name="Afbeelding 2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9" name="Afbeelding 2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6000" y="3357226"/>
            <a:ext cx="561600" cy="25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0" name="Afbeelding 2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44000" y="3359911"/>
            <a:ext cx="576000" cy="2596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1" name="Vrije vorm 220"/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2" name="Vrije vorm 221"/>
          <p:cNvSpPr/>
          <p:nvPr/>
        </p:nvSpPr>
        <p:spPr>
          <a:xfrm rot="10800000" flipV="1">
            <a:off x="8604000" y="3348000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3" name="Tekstvak 222">
            <a:extLst>
              <a:ext uri="{FF2B5EF4-FFF2-40B4-BE49-F238E27FC236}">
                <a16:creationId xmlns:a16="http://schemas.microsoft.com/office/drawing/2014/main" id="{13BB378D-81C2-4B70-B556-26C7BBCEE9A5}"/>
              </a:ext>
            </a:extLst>
          </p:cNvPr>
          <p:cNvSpPr txBox="1"/>
          <p:nvPr/>
        </p:nvSpPr>
        <p:spPr>
          <a:xfrm>
            <a:off x="5853057" y="6051486"/>
            <a:ext cx="282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polybut-1-een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65CC92-335C-31E4-A216-765D4A2F5C89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976FABB-D9EA-6B8B-3A2C-543911A96E67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7804190-8541-82CA-983A-55180DB7C88C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0FCA6A4-1BD4-216A-60FD-47F1CC5B4D91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7066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71 0.0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7.40741E-7 L 0.07084 0.0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698 0.02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7066 0.0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7448 0.0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2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7448 0.02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6893 0.025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  <p:bldP spid="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8664" r="9886" b="18931"/>
          <a:stretch/>
        </p:blipFill>
        <p:spPr>
          <a:xfrm>
            <a:off x="201337" y="721832"/>
            <a:ext cx="8758105" cy="52637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Rechthoek 1"/>
          <p:cNvSpPr/>
          <p:nvPr/>
        </p:nvSpPr>
        <p:spPr>
          <a:xfrm>
            <a:off x="3028427" y="721832"/>
            <a:ext cx="3858934" cy="3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78172" y="75501"/>
            <a:ext cx="8363824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Additie</a:t>
            </a:r>
            <a:r>
              <a:rPr lang="nl-NL" sz="3600" dirty="0"/>
              <a:t>polymerisatie van </a:t>
            </a:r>
            <a:r>
              <a:rPr lang="nl-NL" sz="3600" dirty="0">
                <a:solidFill>
                  <a:srgbClr val="FF0000"/>
                </a:solidFill>
              </a:rPr>
              <a:t>etheen</a:t>
            </a:r>
          </a:p>
          <a:p>
            <a:r>
              <a:rPr lang="nl-NL" sz="3600" dirty="0"/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788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DEEF64D-9009-42EC-952E-E951C72E0B2D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AA24716-62D8-4D93-BA8F-08E26D95112E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29FA27F-173C-4D60-92AC-8C23B5865A89}"/>
              </a:ext>
            </a:extLst>
          </p:cNvPr>
          <p:cNvSpPr txBox="1"/>
          <p:nvPr/>
        </p:nvSpPr>
        <p:spPr>
          <a:xfrm>
            <a:off x="478172" y="75501"/>
            <a:ext cx="83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Additiepolymerisatie van </a:t>
            </a:r>
            <a:r>
              <a:rPr lang="nl-NL" sz="3600" dirty="0">
                <a:solidFill>
                  <a:srgbClr val="FF0000"/>
                </a:solidFill>
              </a:rPr>
              <a:t>styreen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CF52EF1-EF58-835B-D5C5-951F8E0DA303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A74546-3B17-22A5-A5CD-44B997AE5108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9DFCED7-A985-D6FC-757A-93FE72CE031D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78EACC8-7700-480A-9B5A-30EE849AAD29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2F8FC8-80A8-1637-ADEB-C6C770512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5" y="3925504"/>
            <a:ext cx="1549319" cy="18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4213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kstvak 145">
            <a:extLst>
              <a:ext uri="{FF2B5EF4-FFF2-40B4-BE49-F238E27FC236}">
                <a16:creationId xmlns:a16="http://schemas.microsoft.com/office/drawing/2014/main" id="{1ACBF83A-009C-450E-8A3A-0A3CFBB17861}"/>
              </a:ext>
            </a:extLst>
          </p:cNvPr>
          <p:cNvSpPr txBox="1"/>
          <p:nvPr/>
        </p:nvSpPr>
        <p:spPr>
          <a:xfrm>
            <a:off x="388044" y="58846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bg1"/>
                </a:solidFill>
              </a:rPr>
              <a:t>  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       monomeer                       </a:t>
            </a:r>
            <a:r>
              <a:rPr lang="nl-NL" sz="800" dirty="0">
                <a:solidFill>
                  <a:schemeClr val="bg1"/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1" name="Afbeelding 1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4" name="Rechthoek 153"/>
          <p:cNvSpPr/>
          <p:nvPr/>
        </p:nvSpPr>
        <p:spPr>
          <a:xfrm>
            <a:off x="2802344" y="542055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7" name="Afbeelding 1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Afbeelding 1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2800" y="3359911"/>
            <a:ext cx="582580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Vrije vorm 1"/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Vrije vorm 87"/>
          <p:cNvSpPr/>
          <p:nvPr/>
        </p:nvSpPr>
        <p:spPr>
          <a:xfrm rot="10800000" flipV="1">
            <a:off x="8604000" y="3373348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7291062-6A12-4734-A9FC-0E272C58794C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44A15FC9-38E3-436C-914E-1870AE802C31}"/>
              </a:ext>
            </a:extLst>
          </p:cNvPr>
          <p:cNvSpPr/>
          <p:nvPr/>
        </p:nvSpPr>
        <p:spPr>
          <a:xfrm>
            <a:off x="699820" y="3995917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1B4F24A4-065D-4969-B39F-8246C3E70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8" y="932051"/>
            <a:ext cx="1549319" cy="1870803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346667B2-4F4C-4C4B-BF25-066618269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9" y="953403"/>
            <a:ext cx="1549319" cy="187080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A9670C6-D1FD-4B18-8C24-256C29AC61CE}"/>
              </a:ext>
            </a:extLst>
          </p:cNvPr>
          <p:cNvSpPr/>
          <p:nvPr/>
        </p:nvSpPr>
        <p:spPr>
          <a:xfrm>
            <a:off x="8404243" y="2658326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01D49036-795D-4FDD-9683-0EA0B59BCA5F}"/>
              </a:ext>
            </a:extLst>
          </p:cNvPr>
          <p:cNvSpPr/>
          <p:nvPr/>
        </p:nvSpPr>
        <p:spPr>
          <a:xfrm>
            <a:off x="7403008" y="273528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AA6E56E8-A166-4F62-A7F5-ABF1A224F54A}"/>
              </a:ext>
            </a:extLst>
          </p:cNvPr>
          <p:cNvSpPr/>
          <p:nvPr/>
        </p:nvSpPr>
        <p:spPr>
          <a:xfrm>
            <a:off x="6345852" y="274260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C0B6C15C-5CAD-4E26-B52C-56FADB99E472}"/>
              </a:ext>
            </a:extLst>
          </p:cNvPr>
          <p:cNvSpPr/>
          <p:nvPr/>
        </p:nvSpPr>
        <p:spPr>
          <a:xfrm>
            <a:off x="5268369" y="274392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4" name="Rechthoek 173">
            <a:extLst>
              <a:ext uri="{FF2B5EF4-FFF2-40B4-BE49-F238E27FC236}">
                <a16:creationId xmlns:a16="http://schemas.microsoft.com/office/drawing/2014/main" id="{F7F2F7FA-FC1B-4452-9F7C-31F0320005B4}"/>
              </a:ext>
            </a:extLst>
          </p:cNvPr>
          <p:cNvSpPr/>
          <p:nvPr/>
        </p:nvSpPr>
        <p:spPr>
          <a:xfrm>
            <a:off x="4193040" y="268622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5" name="Rechthoek 174">
            <a:extLst>
              <a:ext uri="{FF2B5EF4-FFF2-40B4-BE49-F238E27FC236}">
                <a16:creationId xmlns:a16="http://schemas.microsoft.com/office/drawing/2014/main" id="{7893CA3F-C59D-4AFB-A355-76910AF2DF15}"/>
              </a:ext>
            </a:extLst>
          </p:cNvPr>
          <p:cNvSpPr/>
          <p:nvPr/>
        </p:nvSpPr>
        <p:spPr>
          <a:xfrm>
            <a:off x="3191805" y="2763178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" name="Rechthoek 175">
            <a:extLst>
              <a:ext uri="{FF2B5EF4-FFF2-40B4-BE49-F238E27FC236}">
                <a16:creationId xmlns:a16="http://schemas.microsoft.com/office/drawing/2014/main" id="{C4DB27D9-C886-4F32-A7CA-5C3858ED4B59}"/>
              </a:ext>
            </a:extLst>
          </p:cNvPr>
          <p:cNvSpPr/>
          <p:nvPr/>
        </p:nvSpPr>
        <p:spPr>
          <a:xfrm>
            <a:off x="2067029" y="274260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Rechthoek 176">
            <a:extLst>
              <a:ext uri="{FF2B5EF4-FFF2-40B4-BE49-F238E27FC236}">
                <a16:creationId xmlns:a16="http://schemas.microsoft.com/office/drawing/2014/main" id="{04B795E5-8A81-41C1-A758-C4C1E30D66A3}"/>
              </a:ext>
            </a:extLst>
          </p:cNvPr>
          <p:cNvSpPr/>
          <p:nvPr/>
        </p:nvSpPr>
        <p:spPr>
          <a:xfrm>
            <a:off x="1057166" y="2771818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BE7FB634-C346-4D09-B3E7-2EBD7EE45954}"/>
              </a:ext>
            </a:extLst>
          </p:cNvPr>
          <p:cNvSpPr/>
          <p:nvPr/>
        </p:nvSpPr>
        <p:spPr>
          <a:xfrm>
            <a:off x="4235332" y="372328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Rechthoek 178">
            <a:extLst>
              <a:ext uri="{FF2B5EF4-FFF2-40B4-BE49-F238E27FC236}">
                <a16:creationId xmlns:a16="http://schemas.microsoft.com/office/drawing/2014/main" id="{5D347678-7F2D-4466-9A93-90E8DA6CCF13}"/>
              </a:ext>
            </a:extLst>
          </p:cNvPr>
          <p:cNvSpPr/>
          <p:nvPr/>
        </p:nvSpPr>
        <p:spPr>
          <a:xfrm>
            <a:off x="3139046" y="382409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2264B79F-A880-44D3-9F10-848ADF3FBC77}"/>
              </a:ext>
            </a:extLst>
          </p:cNvPr>
          <p:cNvSpPr/>
          <p:nvPr/>
        </p:nvSpPr>
        <p:spPr>
          <a:xfrm>
            <a:off x="2100693" y="373192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0742B031-D4F3-4205-9E7C-FE7DD8566083}"/>
              </a:ext>
            </a:extLst>
          </p:cNvPr>
          <p:cNvSpPr/>
          <p:nvPr/>
        </p:nvSpPr>
        <p:spPr>
          <a:xfrm>
            <a:off x="1099458" y="3808884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6BD7EB9F-E732-46C9-B096-73FB9F1280D6}"/>
              </a:ext>
            </a:extLst>
          </p:cNvPr>
          <p:cNvSpPr/>
          <p:nvPr/>
        </p:nvSpPr>
        <p:spPr>
          <a:xfrm>
            <a:off x="8413530" y="373484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9FCBC24D-DB23-4A5A-A337-1C9518C93C08}"/>
              </a:ext>
            </a:extLst>
          </p:cNvPr>
          <p:cNvSpPr/>
          <p:nvPr/>
        </p:nvSpPr>
        <p:spPr>
          <a:xfrm>
            <a:off x="7412295" y="381180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D0CC4335-3372-4875-A3FD-011011D3E572}"/>
              </a:ext>
            </a:extLst>
          </p:cNvPr>
          <p:cNvSpPr/>
          <p:nvPr/>
        </p:nvSpPr>
        <p:spPr>
          <a:xfrm>
            <a:off x="6278891" y="374348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36B2152D-4BB9-45B1-9486-86F1E2349ECD}"/>
              </a:ext>
            </a:extLst>
          </p:cNvPr>
          <p:cNvSpPr/>
          <p:nvPr/>
        </p:nvSpPr>
        <p:spPr>
          <a:xfrm>
            <a:off x="5277656" y="382044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6" name="Afbeelding 185">
            <a:extLst>
              <a:ext uri="{FF2B5EF4-FFF2-40B4-BE49-F238E27FC236}">
                <a16:creationId xmlns:a16="http://schemas.microsoft.com/office/drawing/2014/main" id="{269564D3-920D-4B26-B472-2068226B4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5" y="3925504"/>
            <a:ext cx="1549319" cy="1870803"/>
          </a:xfrm>
          <a:prstGeom prst="rect">
            <a:avLst/>
          </a:prstGeom>
        </p:spPr>
      </p:pic>
      <p:pic>
        <p:nvPicPr>
          <p:cNvPr id="187" name="Afbeelding 186">
            <a:extLst>
              <a:ext uri="{FF2B5EF4-FFF2-40B4-BE49-F238E27FC236}">
                <a16:creationId xmlns:a16="http://schemas.microsoft.com/office/drawing/2014/main" id="{3CBBD8AB-E452-4A4D-85F5-C29987FC7D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63" y="3925504"/>
            <a:ext cx="1549319" cy="18708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D1755A1-A6A7-7F8B-478B-698FC5897B6A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DF36385-4086-E70A-CEF6-001103BBA50F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B20B3CB-AAAE-FF06-9861-7B8307F7B735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1929604-01FA-8A39-25E5-27EDCB1E8184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kstvak 145">
            <a:extLst>
              <a:ext uri="{FF2B5EF4-FFF2-40B4-BE49-F238E27FC236}">
                <a16:creationId xmlns:a16="http://schemas.microsoft.com/office/drawing/2014/main" id="{1ACBF83A-009C-450E-8A3A-0A3CFBB17861}"/>
              </a:ext>
            </a:extLst>
          </p:cNvPr>
          <p:cNvSpPr txBox="1"/>
          <p:nvPr/>
        </p:nvSpPr>
        <p:spPr>
          <a:xfrm>
            <a:off x="388044" y="58846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bg1"/>
                </a:solidFill>
              </a:rPr>
              <a:t>  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       monomeer                       </a:t>
            </a:r>
            <a:r>
              <a:rPr lang="nl-NL" sz="800" dirty="0">
                <a:solidFill>
                  <a:schemeClr val="bg1"/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1" name="Afbeelding 1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4" name="Rechthoek 153"/>
          <p:cNvSpPr/>
          <p:nvPr/>
        </p:nvSpPr>
        <p:spPr>
          <a:xfrm>
            <a:off x="2802344" y="542055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7" name="Afbeelding 1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Vrije vorm 1"/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Vrije vorm 87"/>
          <p:cNvSpPr/>
          <p:nvPr/>
        </p:nvSpPr>
        <p:spPr>
          <a:xfrm rot="10800000" flipV="1">
            <a:off x="8604000" y="3373348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7291062-6A12-4734-A9FC-0E272C58794C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44A15FC9-38E3-436C-914E-1870AE802C31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1B4F24A4-065D-4969-B39F-8246C3E70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8" y="932051"/>
            <a:ext cx="1549319" cy="1870803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346667B2-4F4C-4C4B-BF25-066618269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00" y="927175"/>
            <a:ext cx="1549319" cy="187080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A9670C6-D1FD-4B18-8C24-256C29AC61CE}"/>
              </a:ext>
            </a:extLst>
          </p:cNvPr>
          <p:cNvSpPr/>
          <p:nvPr/>
        </p:nvSpPr>
        <p:spPr>
          <a:xfrm>
            <a:off x="8404243" y="2658326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01D49036-795D-4FDD-9683-0EA0B59BCA5F}"/>
              </a:ext>
            </a:extLst>
          </p:cNvPr>
          <p:cNvSpPr/>
          <p:nvPr/>
        </p:nvSpPr>
        <p:spPr>
          <a:xfrm>
            <a:off x="7403008" y="273528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AA6E56E8-A166-4F62-A7F5-ABF1A224F54A}"/>
              </a:ext>
            </a:extLst>
          </p:cNvPr>
          <p:cNvSpPr/>
          <p:nvPr/>
        </p:nvSpPr>
        <p:spPr>
          <a:xfrm>
            <a:off x="6269604" y="2666966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C0B6C15C-5CAD-4E26-B52C-56FADB99E472}"/>
              </a:ext>
            </a:extLst>
          </p:cNvPr>
          <p:cNvSpPr/>
          <p:nvPr/>
        </p:nvSpPr>
        <p:spPr>
          <a:xfrm>
            <a:off x="5268369" y="274392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4" name="Rechthoek 173">
            <a:extLst>
              <a:ext uri="{FF2B5EF4-FFF2-40B4-BE49-F238E27FC236}">
                <a16:creationId xmlns:a16="http://schemas.microsoft.com/office/drawing/2014/main" id="{F7F2F7FA-FC1B-4452-9F7C-31F0320005B4}"/>
              </a:ext>
            </a:extLst>
          </p:cNvPr>
          <p:cNvSpPr/>
          <p:nvPr/>
        </p:nvSpPr>
        <p:spPr>
          <a:xfrm>
            <a:off x="4193040" y="268622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5" name="Rechthoek 174">
            <a:extLst>
              <a:ext uri="{FF2B5EF4-FFF2-40B4-BE49-F238E27FC236}">
                <a16:creationId xmlns:a16="http://schemas.microsoft.com/office/drawing/2014/main" id="{7893CA3F-C59D-4AFB-A355-76910AF2DF15}"/>
              </a:ext>
            </a:extLst>
          </p:cNvPr>
          <p:cNvSpPr/>
          <p:nvPr/>
        </p:nvSpPr>
        <p:spPr>
          <a:xfrm>
            <a:off x="3191805" y="2763178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" name="Rechthoek 175">
            <a:extLst>
              <a:ext uri="{FF2B5EF4-FFF2-40B4-BE49-F238E27FC236}">
                <a16:creationId xmlns:a16="http://schemas.microsoft.com/office/drawing/2014/main" id="{C4DB27D9-C886-4F32-A7CA-5C3858ED4B59}"/>
              </a:ext>
            </a:extLst>
          </p:cNvPr>
          <p:cNvSpPr/>
          <p:nvPr/>
        </p:nvSpPr>
        <p:spPr>
          <a:xfrm>
            <a:off x="2067029" y="274260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Rechthoek 176">
            <a:extLst>
              <a:ext uri="{FF2B5EF4-FFF2-40B4-BE49-F238E27FC236}">
                <a16:creationId xmlns:a16="http://schemas.microsoft.com/office/drawing/2014/main" id="{04B795E5-8A81-41C1-A758-C4C1E30D66A3}"/>
              </a:ext>
            </a:extLst>
          </p:cNvPr>
          <p:cNvSpPr/>
          <p:nvPr/>
        </p:nvSpPr>
        <p:spPr>
          <a:xfrm>
            <a:off x="1057166" y="2771818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BE7FB634-C346-4D09-B3E7-2EBD7EE45954}"/>
              </a:ext>
            </a:extLst>
          </p:cNvPr>
          <p:cNvSpPr/>
          <p:nvPr/>
        </p:nvSpPr>
        <p:spPr>
          <a:xfrm>
            <a:off x="4235332" y="372328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Rechthoek 178">
            <a:extLst>
              <a:ext uri="{FF2B5EF4-FFF2-40B4-BE49-F238E27FC236}">
                <a16:creationId xmlns:a16="http://schemas.microsoft.com/office/drawing/2014/main" id="{5D347678-7F2D-4466-9A93-90E8DA6CCF13}"/>
              </a:ext>
            </a:extLst>
          </p:cNvPr>
          <p:cNvSpPr/>
          <p:nvPr/>
        </p:nvSpPr>
        <p:spPr>
          <a:xfrm>
            <a:off x="3139046" y="382409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2264B79F-A880-44D3-9F10-848ADF3FBC77}"/>
              </a:ext>
            </a:extLst>
          </p:cNvPr>
          <p:cNvSpPr/>
          <p:nvPr/>
        </p:nvSpPr>
        <p:spPr>
          <a:xfrm>
            <a:off x="2100693" y="373192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0742B031-D4F3-4205-9E7C-FE7DD8566083}"/>
              </a:ext>
            </a:extLst>
          </p:cNvPr>
          <p:cNvSpPr/>
          <p:nvPr/>
        </p:nvSpPr>
        <p:spPr>
          <a:xfrm>
            <a:off x="1099458" y="3808884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6BD7EB9F-E732-46C9-B096-73FB9F1280D6}"/>
              </a:ext>
            </a:extLst>
          </p:cNvPr>
          <p:cNvSpPr/>
          <p:nvPr/>
        </p:nvSpPr>
        <p:spPr>
          <a:xfrm>
            <a:off x="8413530" y="373484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9FCBC24D-DB23-4A5A-A337-1C9518C93C08}"/>
              </a:ext>
            </a:extLst>
          </p:cNvPr>
          <p:cNvSpPr/>
          <p:nvPr/>
        </p:nvSpPr>
        <p:spPr>
          <a:xfrm>
            <a:off x="7412295" y="381180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D0CC4335-3372-4875-A3FD-011011D3E572}"/>
              </a:ext>
            </a:extLst>
          </p:cNvPr>
          <p:cNvSpPr/>
          <p:nvPr/>
        </p:nvSpPr>
        <p:spPr>
          <a:xfrm>
            <a:off x="6278891" y="374348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36B2152D-4BB9-45B1-9486-86F1E2349ECD}"/>
              </a:ext>
            </a:extLst>
          </p:cNvPr>
          <p:cNvSpPr/>
          <p:nvPr/>
        </p:nvSpPr>
        <p:spPr>
          <a:xfrm>
            <a:off x="5277656" y="382044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CD816F-6350-7822-3D7C-A05F5C645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5" y="3925504"/>
            <a:ext cx="1549319" cy="18708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37C1C9-A6C0-4E32-42EB-181B012B2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63" y="3925504"/>
            <a:ext cx="1549319" cy="1870803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07F02B77-DF1D-783C-0BC2-914BCBD651A5}"/>
              </a:ext>
            </a:extLst>
          </p:cNvPr>
          <p:cNvSpPr/>
          <p:nvPr/>
        </p:nvSpPr>
        <p:spPr>
          <a:xfrm>
            <a:off x="1083518" y="279110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995400E-7E51-1BD3-AEAA-02F722CD04B7}"/>
              </a:ext>
            </a:extLst>
          </p:cNvPr>
          <p:cNvSpPr/>
          <p:nvPr/>
        </p:nvSpPr>
        <p:spPr>
          <a:xfrm>
            <a:off x="2127045" y="3751216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ABC9976E-1B7E-1523-A303-3172D255D665}"/>
              </a:ext>
            </a:extLst>
          </p:cNvPr>
          <p:cNvSpPr/>
          <p:nvPr/>
        </p:nvSpPr>
        <p:spPr>
          <a:xfrm>
            <a:off x="1125810" y="382817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8AE2CC1-22DC-0365-60D0-09444D58852E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1DD274E-ACEC-AB8B-DFB9-1A093AB8111A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DD790D3-2C03-3BA3-CF0F-602A1B0A83ED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B636F59-2360-7D1C-C863-482D63C04892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E0014CB9-12FF-EDC0-535B-9C838B420E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2800" y="3359911"/>
            <a:ext cx="582580" cy="2636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568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kstvak 145">
            <a:extLst>
              <a:ext uri="{FF2B5EF4-FFF2-40B4-BE49-F238E27FC236}">
                <a16:creationId xmlns:a16="http://schemas.microsoft.com/office/drawing/2014/main" id="{1ACBF83A-009C-450E-8A3A-0A3CFBB17861}"/>
              </a:ext>
            </a:extLst>
          </p:cNvPr>
          <p:cNvSpPr txBox="1"/>
          <p:nvPr/>
        </p:nvSpPr>
        <p:spPr>
          <a:xfrm>
            <a:off x="388044" y="58846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bg1"/>
                </a:solidFill>
              </a:rPr>
              <a:t>  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       monomeer                       </a:t>
            </a:r>
            <a:r>
              <a:rPr lang="nl-NL" sz="800" dirty="0">
                <a:solidFill>
                  <a:schemeClr val="bg1"/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  <p:grpSp>
        <p:nvGrpSpPr>
          <p:cNvPr id="123" name="Groep 122"/>
          <p:cNvGrpSpPr>
            <a:grpSpLocks noChangeAspect="1"/>
          </p:cNvGrpSpPr>
          <p:nvPr/>
        </p:nvGrpSpPr>
        <p:grpSpPr>
          <a:xfrm>
            <a:off x="6937874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5" name="Afbeelding 1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36" name="Rechthoek 1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30" name="Afbeelding 1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31" name="Rechthoek 1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33" name="Rechte verbindingslijn 1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5" name="Rechte verbindingslijn 124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ep 104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09" name="Afbeelding 10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10" name="Groep 109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7" name="Afbeelding 1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18" name="Rechthoek 11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20" name="Rechte verbindingslijn 11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12" name="Afbeelding 1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13" name="Rechthoek 11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5" name="Rechte verbindingslijn 11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5459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2719164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324450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ep 86"/>
          <p:cNvGrpSpPr>
            <a:grpSpLocks noChangeAspect="1"/>
          </p:cNvGrpSpPr>
          <p:nvPr/>
        </p:nvGrpSpPr>
        <p:grpSpPr>
          <a:xfrm>
            <a:off x="609693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91" name="Afbeelding 9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92" name="Groep 9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9" name="Afbeelding 9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00" name="Rechthoek 9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2" name="Rechte verbindingslijn 10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ep 9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4" name="Afbeelding 9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95" name="Rechthoek 9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7" name="Rechte verbindingslijn 9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1" name="Afbeelding 1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4" name="Rechthoek 153"/>
          <p:cNvSpPr/>
          <p:nvPr/>
        </p:nvSpPr>
        <p:spPr>
          <a:xfrm>
            <a:off x="2802344" y="542055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7" name="Afbeelding 1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Afbeelding 1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2800" y="3359911"/>
            <a:ext cx="582580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Vrije vorm 1"/>
          <p:cNvSpPr/>
          <p:nvPr/>
        </p:nvSpPr>
        <p:spPr>
          <a:xfrm>
            <a:off x="154664" y="3372018"/>
            <a:ext cx="480755" cy="154082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Vrije vorm 87"/>
          <p:cNvSpPr/>
          <p:nvPr/>
        </p:nvSpPr>
        <p:spPr>
          <a:xfrm rot="10800000" flipV="1">
            <a:off x="8604000" y="3373348"/>
            <a:ext cx="480755" cy="1653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7291062-6A12-4734-A9FC-0E272C58794C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44A15FC9-38E3-436C-914E-1870AE802C31}"/>
              </a:ext>
            </a:extLst>
          </p:cNvPr>
          <p:cNvSpPr/>
          <p:nvPr/>
        </p:nvSpPr>
        <p:spPr>
          <a:xfrm>
            <a:off x="699820" y="3995917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1B4F24A4-065D-4969-B39F-8246C3E70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8" y="932051"/>
            <a:ext cx="1549319" cy="1870803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346667B2-4F4C-4C4B-BF25-066618269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9" y="953403"/>
            <a:ext cx="1549319" cy="187080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A9670C6-D1FD-4B18-8C24-256C29AC61CE}"/>
              </a:ext>
            </a:extLst>
          </p:cNvPr>
          <p:cNvSpPr/>
          <p:nvPr/>
        </p:nvSpPr>
        <p:spPr>
          <a:xfrm>
            <a:off x="8404243" y="2658326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01D49036-795D-4FDD-9683-0EA0B59BCA5F}"/>
              </a:ext>
            </a:extLst>
          </p:cNvPr>
          <p:cNvSpPr/>
          <p:nvPr/>
        </p:nvSpPr>
        <p:spPr>
          <a:xfrm>
            <a:off x="7403008" y="273528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AA6E56E8-A166-4F62-A7F5-ABF1A224F54A}"/>
              </a:ext>
            </a:extLst>
          </p:cNvPr>
          <p:cNvSpPr/>
          <p:nvPr/>
        </p:nvSpPr>
        <p:spPr>
          <a:xfrm>
            <a:off x="6345852" y="274260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C0B6C15C-5CAD-4E26-B52C-56FADB99E472}"/>
              </a:ext>
            </a:extLst>
          </p:cNvPr>
          <p:cNvSpPr/>
          <p:nvPr/>
        </p:nvSpPr>
        <p:spPr>
          <a:xfrm>
            <a:off x="5268369" y="274392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4" name="Rechthoek 173">
            <a:extLst>
              <a:ext uri="{FF2B5EF4-FFF2-40B4-BE49-F238E27FC236}">
                <a16:creationId xmlns:a16="http://schemas.microsoft.com/office/drawing/2014/main" id="{F7F2F7FA-FC1B-4452-9F7C-31F0320005B4}"/>
              </a:ext>
            </a:extLst>
          </p:cNvPr>
          <p:cNvSpPr/>
          <p:nvPr/>
        </p:nvSpPr>
        <p:spPr>
          <a:xfrm>
            <a:off x="4193040" y="268622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5" name="Rechthoek 174">
            <a:extLst>
              <a:ext uri="{FF2B5EF4-FFF2-40B4-BE49-F238E27FC236}">
                <a16:creationId xmlns:a16="http://schemas.microsoft.com/office/drawing/2014/main" id="{7893CA3F-C59D-4AFB-A355-76910AF2DF15}"/>
              </a:ext>
            </a:extLst>
          </p:cNvPr>
          <p:cNvSpPr/>
          <p:nvPr/>
        </p:nvSpPr>
        <p:spPr>
          <a:xfrm>
            <a:off x="3191805" y="2763178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" name="Rechthoek 175">
            <a:extLst>
              <a:ext uri="{FF2B5EF4-FFF2-40B4-BE49-F238E27FC236}">
                <a16:creationId xmlns:a16="http://schemas.microsoft.com/office/drawing/2014/main" id="{C4DB27D9-C886-4F32-A7CA-5C3858ED4B59}"/>
              </a:ext>
            </a:extLst>
          </p:cNvPr>
          <p:cNvSpPr/>
          <p:nvPr/>
        </p:nvSpPr>
        <p:spPr>
          <a:xfrm>
            <a:off x="2067029" y="274260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Rechthoek 176">
            <a:extLst>
              <a:ext uri="{FF2B5EF4-FFF2-40B4-BE49-F238E27FC236}">
                <a16:creationId xmlns:a16="http://schemas.microsoft.com/office/drawing/2014/main" id="{04B795E5-8A81-41C1-A758-C4C1E30D66A3}"/>
              </a:ext>
            </a:extLst>
          </p:cNvPr>
          <p:cNvSpPr/>
          <p:nvPr/>
        </p:nvSpPr>
        <p:spPr>
          <a:xfrm>
            <a:off x="1057166" y="2771818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BE7FB634-C346-4D09-B3E7-2EBD7EE45954}"/>
              </a:ext>
            </a:extLst>
          </p:cNvPr>
          <p:cNvSpPr/>
          <p:nvPr/>
        </p:nvSpPr>
        <p:spPr>
          <a:xfrm>
            <a:off x="4235332" y="372328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Rechthoek 178">
            <a:extLst>
              <a:ext uri="{FF2B5EF4-FFF2-40B4-BE49-F238E27FC236}">
                <a16:creationId xmlns:a16="http://schemas.microsoft.com/office/drawing/2014/main" id="{5D347678-7F2D-4466-9A93-90E8DA6CCF13}"/>
              </a:ext>
            </a:extLst>
          </p:cNvPr>
          <p:cNvSpPr/>
          <p:nvPr/>
        </p:nvSpPr>
        <p:spPr>
          <a:xfrm>
            <a:off x="3139046" y="382409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2264B79F-A880-44D3-9F10-848ADF3FBC77}"/>
              </a:ext>
            </a:extLst>
          </p:cNvPr>
          <p:cNvSpPr/>
          <p:nvPr/>
        </p:nvSpPr>
        <p:spPr>
          <a:xfrm>
            <a:off x="2100693" y="373192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0742B031-D4F3-4205-9E7C-FE7DD8566083}"/>
              </a:ext>
            </a:extLst>
          </p:cNvPr>
          <p:cNvSpPr/>
          <p:nvPr/>
        </p:nvSpPr>
        <p:spPr>
          <a:xfrm>
            <a:off x="1099458" y="3808884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6BD7EB9F-E732-46C9-B096-73FB9F1280D6}"/>
              </a:ext>
            </a:extLst>
          </p:cNvPr>
          <p:cNvSpPr/>
          <p:nvPr/>
        </p:nvSpPr>
        <p:spPr>
          <a:xfrm>
            <a:off x="8413530" y="373484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9FCBC24D-DB23-4A5A-A337-1C9518C93C08}"/>
              </a:ext>
            </a:extLst>
          </p:cNvPr>
          <p:cNvSpPr/>
          <p:nvPr/>
        </p:nvSpPr>
        <p:spPr>
          <a:xfrm>
            <a:off x="7412295" y="381180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D0CC4335-3372-4875-A3FD-011011D3E572}"/>
              </a:ext>
            </a:extLst>
          </p:cNvPr>
          <p:cNvSpPr/>
          <p:nvPr/>
        </p:nvSpPr>
        <p:spPr>
          <a:xfrm>
            <a:off x="6278891" y="374348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36B2152D-4BB9-45B1-9486-86F1E2349ECD}"/>
              </a:ext>
            </a:extLst>
          </p:cNvPr>
          <p:cNvSpPr/>
          <p:nvPr/>
        </p:nvSpPr>
        <p:spPr>
          <a:xfrm>
            <a:off x="5277656" y="382044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6" name="Afbeelding 185">
            <a:extLst>
              <a:ext uri="{FF2B5EF4-FFF2-40B4-BE49-F238E27FC236}">
                <a16:creationId xmlns:a16="http://schemas.microsoft.com/office/drawing/2014/main" id="{269564D3-920D-4B26-B472-2068226B4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5" y="3925504"/>
            <a:ext cx="1549319" cy="1870803"/>
          </a:xfrm>
          <a:prstGeom prst="rect">
            <a:avLst/>
          </a:prstGeom>
        </p:spPr>
      </p:pic>
      <p:pic>
        <p:nvPicPr>
          <p:cNvPr id="187" name="Afbeelding 186">
            <a:extLst>
              <a:ext uri="{FF2B5EF4-FFF2-40B4-BE49-F238E27FC236}">
                <a16:creationId xmlns:a16="http://schemas.microsoft.com/office/drawing/2014/main" id="{3CBBD8AB-E452-4A4D-85F5-C29987FC7D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63" y="3925504"/>
            <a:ext cx="1549319" cy="18708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D1755A1-A6A7-7F8B-478B-698FC5897B6A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DF36385-4086-E70A-CEF6-001103BBA50F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B20B3CB-AAAE-FF06-9861-7B8307F7B735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1929604-01FA-8A39-25E5-27EDCB1E8184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6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vak 55">
            <a:extLst>
              <a:ext uri="{FF2B5EF4-FFF2-40B4-BE49-F238E27FC236}">
                <a16:creationId xmlns:a16="http://schemas.microsoft.com/office/drawing/2014/main" id="{766793B1-E0B9-4975-B309-3F784DB4977B}"/>
              </a:ext>
            </a:extLst>
          </p:cNvPr>
          <p:cNvSpPr txBox="1"/>
          <p:nvPr/>
        </p:nvSpPr>
        <p:spPr>
          <a:xfrm>
            <a:off x="388044" y="58846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</a:t>
            </a:r>
            <a:r>
              <a:rPr lang="nl-NL" sz="3600" dirty="0">
                <a:solidFill>
                  <a:schemeClr val="bg1"/>
                </a:solidFill>
              </a:rPr>
              <a:t>monomeer </a:t>
            </a:r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</a:t>
            </a:r>
            <a:r>
              <a:rPr lang="nl-NL" sz="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7" name="Rechte verbindingslijn 106"/>
          <p:cNvCxnSpPr/>
          <p:nvPr/>
        </p:nvCxnSpPr>
        <p:spPr>
          <a:xfrm flipH="1">
            <a:off x="585559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4853067" y="2077200"/>
            <a:ext cx="1641139" cy="2567952"/>
            <a:chOff x="1810851" y="1122598"/>
            <a:chExt cx="2250402" cy="3521289"/>
          </a:xfrm>
          <a:noFill/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hthoek 69"/>
          <p:cNvSpPr/>
          <p:nvPr/>
        </p:nvSpPr>
        <p:spPr>
          <a:xfrm>
            <a:off x="5378406" y="3194494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Rechte verbindingslijn 70"/>
          <p:cNvCxnSpPr/>
          <p:nvPr/>
        </p:nvCxnSpPr>
        <p:spPr>
          <a:xfrm flipH="1">
            <a:off x="5856388" y="326096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 flipH="1">
            <a:off x="5460388" y="326096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5392461" y="3207896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Rechthoek 153"/>
          <p:cNvSpPr/>
          <p:nvPr/>
        </p:nvSpPr>
        <p:spPr>
          <a:xfrm>
            <a:off x="4936247" y="5403986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786467" y="4145228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05152512-15BD-4209-86E1-8D94AA52EB12}"/>
              </a:ext>
            </a:extLst>
          </p:cNvPr>
          <p:cNvSpPr/>
          <p:nvPr/>
        </p:nvSpPr>
        <p:spPr>
          <a:xfrm>
            <a:off x="478172" y="1921164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34D7394C-799B-4654-B032-316CF8F83E5C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ierkante haak links 49">
            <a:extLst>
              <a:ext uri="{FF2B5EF4-FFF2-40B4-BE49-F238E27FC236}">
                <a16:creationId xmlns:a16="http://schemas.microsoft.com/office/drawing/2014/main" id="{ACBB19D5-FBD3-4DAF-BDD1-C86EA418E8BF}"/>
              </a:ext>
            </a:extLst>
          </p:cNvPr>
          <p:cNvSpPr/>
          <p:nvPr/>
        </p:nvSpPr>
        <p:spPr>
          <a:xfrm flipH="1">
            <a:off x="6555886" y="2579856"/>
            <a:ext cx="158590" cy="1573706"/>
          </a:xfrm>
          <a:prstGeom prst="leftBracket">
            <a:avLst>
              <a:gd name="adj" fmla="val 1158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F3F976F6-5C17-4B14-A6B4-59887E84BD88}"/>
              </a:ext>
            </a:extLst>
          </p:cNvPr>
          <p:cNvSpPr txBox="1"/>
          <p:nvPr/>
        </p:nvSpPr>
        <p:spPr>
          <a:xfrm>
            <a:off x="6816557" y="3699975"/>
            <a:ext cx="5042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sp>
        <p:nvSpPr>
          <p:cNvPr id="88" name="Vrije vorm 87"/>
          <p:cNvSpPr/>
          <p:nvPr/>
        </p:nvSpPr>
        <p:spPr>
          <a:xfrm rot="10800000" flipV="1">
            <a:off x="6524023" y="3335401"/>
            <a:ext cx="600624" cy="1327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4277612" y="3335401"/>
            <a:ext cx="590678" cy="1327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45DFDA6-F7E3-E350-26B5-DCB2B6E45EEF}"/>
              </a:ext>
            </a:extLst>
          </p:cNvPr>
          <p:cNvSpPr/>
          <p:nvPr/>
        </p:nvSpPr>
        <p:spPr>
          <a:xfrm>
            <a:off x="6285650" y="2760435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5053E-AA3A-B546-EA4E-DFBEB9A29594}"/>
              </a:ext>
            </a:extLst>
          </p:cNvPr>
          <p:cNvSpPr/>
          <p:nvPr/>
        </p:nvSpPr>
        <p:spPr>
          <a:xfrm>
            <a:off x="5232171" y="2739835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A12AF4E-BF52-7516-59A2-50CD971BDB90}"/>
              </a:ext>
            </a:extLst>
          </p:cNvPr>
          <p:cNvSpPr/>
          <p:nvPr/>
        </p:nvSpPr>
        <p:spPr>
          <a:xfrm>
            <a:off x="6275028" y="3767752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45865FA-6309-8B8F-DBDB-CE4A542B517D}"/>
              </a:ext>
            </a:extLst>
          </p:cNvPr>
          <p:cNvSpPr/>
          <p:nvPr/>
        </p:nvSpPr>
        <p:spPr>
          <a:xfrm>
            <a:off x="5274463" y="377690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ierkante haak links 9">
            <a:extLst>
              <a:ext uri="{FF2B5EF4-FFF2-40B4-BE49-F238E27FC236}">
                <a16:creationId xmlns:a16="http://schemas.microsoft.com/office/drawing/2014/main" id="{FF882933-3224-EE7D-5664-D2A485F6C469}"/>
              </a:ext>
            </a:extLst>
          </p:cNvPr>
          <p:cNvSpPr/>
          <p:nvPr/>
        </p:nvSpPr>
        <p:spPr>
          <a:xfrm>
            <a:off x="4674034" y="2571523"/>
            <a:ext cx="135939" cy="1573706"/>
          </a:xfrm>
          <a:prstGeom prst="leftBracke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C85D56-D078-B195-B53D-1A58E3ACE418}"/>
              </a:ext>
            </a:extLst>
          </p:cNvPr>
          <p:cNvSpPr/>
          <p:nvPr/>
        </p:nvSpPr>
        <p:spPr>
          <a:xfrm>
            <a:off x="4848810" y="286657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D5435B18-E54E-4531-94D3-AA6A00D0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9" y="953403"/>
            <a:ext cx="1549319" cy="18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>
            <a:extLst>
              <a:ext uri="{FF2B5EF4-FFF2-40B4-BE49-F238E27FC236}">
                <a16:creationId xmlns:a16="http://schemas.microsoft.com/office/drawing/2014/main" id="{1B4E0F03-235A-B208-B688-DD223A98EE2C}"/>
              </a:ext>
            </a:extLst>
          </p:cNvPr>
          <p:cNvSpPr txBox="1"/>
          <p:nvPr/>
        </p:nvSpPr>
        <p:spPr>
          <a:xfrm>
            <a:off x="903339" y="-26628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bg1"/>
                </a:solidFill>
              </a:rPr>
              <a:t>  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       monomeer                       </a:t>
            </a:r>
            <a:r>
              <a:rPr lang="nl-NL" sz="800" dirty="0">
                <a:solidFill>
                  <a:schemeClr val="bg1"/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  <p:grpSp>
        <p:nvGrpSpPr>
          <p:cNvPr id="69" name="Groep 68"/>
          <p:cNvGrpSpPr>
            <a:grpSpLocks noChangeAspect="1"/>
          </p:cNvGrpSpPr>
          <p:nvPr/>
        </p:nvGrpSpPr>
        <p:grpSpPr>
          <a:xfrm>
            <a:off x="4853067" y="2077200"/>
            <a:ext cx="1641139" cy="2567952"/>
            <a:chOff x="1810851" y="1122598"/>
            <a:chExt cx="2250402" cy="3521289"/>
          </a:xfrm>
          <a:noFill/>
        </p:grpSpPr>
        <p:pic>
          <p:nvPicPr>
            <p:cNvPr id="73" name="Afbeelding 7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5"/>
            </a:xfrm>
            <a:prstGeom prst="rect">
              <a:avLst/>
            </a:prstGeom>
            <a:grpFill/>
          </p:spPr>
        </p:pic>
        <p:grpSp>
          <p:nvGrpSpPr>
            <p:cNvPr id="74" name="Groep 7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81" name="Afbeelding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82" name="Rechthoek 8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4" name="Rechte verbindingslijn 8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ep 7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77" name="Rechthoek 7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9" name="Rechte verbindingslijn 7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Rechthoek 123"/>
          <p:cNvSpPr/>
          <p:nvPr/>
        </p:nvSpPr>
        <p:spPr>
          <a:xfrm>
            <a:off x="7463213" y="3211067"/>
            <a:ext cx="584606" cy="132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5377617" y="3211067"/>
            <a:ext cx="584606" cy="132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Rechthoek 85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Rechthoek 154"/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Rechthoek 153"/>
          <p:cNvSpPr/>
          <p:nvPr/>
        </p:nvSpPr>
        <p:spPr>
          <a:xfrm>
            <a:off x="4936247" y="5403986"/>
            <a:ext cx="580408" cy="119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4277612" y="3335401"/>
            <a:ext cx="590678" cy="1327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786467" y="4145228"/>
            <a:ext cx="50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grpSp>
        <p:nvGrpSpPr>
          <p:cNvPr id="62" name="Groep 61"/>
          <p:cNvGrpSpPr>
            <a:grpSpLocks noChangeAspect="1"/>
          </p:cNvGrpSpPr>
          <p:nvPr/>
        </p:nvGrpSpPr>
        <p:grpSpPr>
          <a:xfrm>
            <a:off x="1173654" y="2067999"/>
            <a:ext cx="1641139" cy="2567952"/>
            <a:chOff x="1810851" y="1122598"/>
            <a:chExt cx="2250402" cy="3521289"/>
          </a:xfrm>
          <a:noFill/>
        </p:grpSpPr>
        <p:pic>
          <p:nvPicPr>
            <p:cNvPr id="63" name="Afbeelding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64" name="Groep 63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92" name="Afbeelding 9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ep 64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6" name="Afbeelding 6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7" name="Rechthoek 6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Rechthoek 6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7" name="Rechte verbindingslijn 8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9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kstvak 96"/>
          <p:cNvSpPr txBox="1"/>
          <p:nvPr/>
        </p:nvSpPr>
        <p:spPr>
          <a:xfrm>
            <a:off x="555199" y="2891601"/>
            <a:ext cx="50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34D7394C-799B-4654-B032-316CF8F83E5C}"/>
              </a:ext>
            </a:extLst>
          </p:cNvPr>
          <p:cNvSpPr/>
          <p:nvPr/>
        </p:nvSpPr>
        <p:spPr>
          <a:xfrm>
            <a:off x="673472" y="4024162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05152512-15BD-4209-86E1-8D94AA52EB12}"/>
              </a:ext>
            </a:extLst>
          </p:cNvPr>
          <p:cNvSpPr/>
          <p:nvPr/>
        </p:nvSpPr>
        <p:spPr>
          <a:xfrm>
            <a:off x="480215" y="1955529"/>
            <a:ext cx="8183569" cy="78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Vierkante haak links 48">
            <a:extLst>
              <a:ext uri="{FF2B5EF4-FFF2-40B4-BE49-F238E27FC236}">
                <a16:creationId xmlns:a16="http://schemas.microsoft.com/office/drawing/2014/main" id="{EB38C94F-5350-42E2-A23F-43CCADECBA2F}"/>
              </a:ext>
            </a:extLst>
          </p:cNvPr>
          <p:cNvSpPr/>
          <p:nvPr/>
        </p:nvSpPr>
        <p:spPr>
          <a:xfrm>
            <a:off x="4674034" y="2571523"/>
            <a:ext cx="135939" cy="1573706"/>
          </a:xfrm>
          <a:prstGeom prst="leftBracke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F3F976F6-5C17-4B14-A6B4-59887E84BD88}"/>
              </a:ext>
            </a:extLst>
          </p:cNvPr>
          <p:cNvSpPr txBox="1"/>
          <p:nvPr/>
        </p:nvSpPr>
        <p:spPr>
          <a:xfrm>
            <a:off x="6816557" y="3699975"/>
            <a:ext cx="50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n</a:t>
            </a:r>
          </a:p>
        </p:txBody>
      </p:sp>
      <p:pic>
        <p:nvPicPr>
          <p:cNvPr id="54" name="Afbeelding 53">
            <a:extLst>
              <a:ext uri="{FF2B5EF4-FFF2-40B4-BE49-F238E27FC236}">
                <a16:creationId xmlns:a16="http://schemas.microsoft.com/office/drawing/2014/main" id="{AB50B428-B7BB-4F21-8B53-08341ED88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20" y="926886"/>
            <a:ext cx="1549319" cy="1870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57E1EF22-04EB-4BAF-9781-2014E1CBDFAA}"/>
                  </a:ext>
                </a:extLst>
              </p:cNvPr>
              <p:cNvSpPr txBox="1"/>
              <p:nvPr/>
            </p:nvSpPr>
            <p:spPr>
              <a:xfrm>
                <a:off x="3221754" y="2982643"/>
                <a:ext cx="6556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48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57E1EF22-04EB-4BAF-9781-2014E1CBD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54" y="2982643"/>
                <a:ext cx="655629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49255CD7-2C90-BD80-6F70-4DD88081890C}"/>
              </a:ext>
            </a:extLst>
          </p:cNvPr>
          <p:cNvSpPr/>
          <p:nvPr/>
        </p:nvSpPr>
        <p:spPr>
          <a:xfrm>
            <a:off x="2067029" y="274260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DF34750-F69B-56F5-00C0-926AE5386E3D}"/>
              </a:ext>
            </a:extLst>
          </p:cNvPr>
          <p:cNvSpPr/>
          <p:nvPr/>
        </p:nvSpPr>
        <p:spPr>
          <a:xfrm>
            <a:off x="1083518" y="2791107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BC98D4C-E6BE-1A14-AD35-C9E5CB110BEC}"/>
              </a:ext>
            </a:extLst>
          </p:cNvPr>
          <p:cNvSpPr/>
          <p:nvPr/>
        </p:nvSpPr>
        <p:spPr>
          <a:xfrm>
            <a:off x="2127045" y="3751216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3574A38-C917-A2BA-647E-256FF1C5D9F5}"/>
              </a:ext>
            </a:extLst>
          </p:cNvPr>
          <p:cNvSpPr/>
          <p:nvPr/>
        </p:nvSpPr>
        <p:spPr>
          <a:xfrm>
            <a:off x="1125810" y="382817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2607AAB-42CE-AC31-4646-A88106232F44}"/>
              </a:ext>
            </a:extLst>
          </p:cNvPr>
          <p:cNvSpPr/>
          <p:nvPr/>
        </p:nvSpPr>
        <p:spPr>
          <a:xfrm>
            <a:off x="2652292" y="272623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6C3D02D-3253-941B-6C2D-20B19D4B60EC}"/>
              </a:ext>
            </a:extLst>
          </p:cNvPr>
          <p:cNvSpPr/>
          <p:nvPr/>
        </p:nvSpPr>
        <p:spPr>
          <a:xfrm>
            <a:off x="1598813" y="2705633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4A5A1B1B-D90B-9EB3-615A-31C1BB2B9E49}"/>
              </a:ext>
            </a:extLst>
          </p:cNvPr>
          <p:cNvSpPr/>
          <p:nvPr/>
        </p:nvSpPr>
        <p:spPr>
          <a:xfrm>
            <a:off x="2641670" y="373355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B6C4FDA-221E-68F3-432D-F75D18C79DF0}"/>
              </a:ext>
            </a:extLst>
          </p:cNvPr>
          <p:cNvSpPr/>
          <p:nvPr/>
        </p:nvSpPr>
        <p:spPr>
          <a:xfrm>
            <a:off x="1641105" y="3742699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10464F7-799B-86CC-1CC7-92F40D068579}"/>
              </a:ext>
            </a:extLst>
          </p:cNvPr>
          <p:cNvSpPr/>
          <p:nvPr/>
        </p:nvSpPr>
        <p:spPr>
          <a:xfrm>
            <a:off x="5368968" y="3236069"/>
            <a:ext cx="610313" cy="8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91FDAC4-8510-29BB-4377-843E1DCD7914}"/>
              </a:ext>
            </a:extLst>
          </p:cNvPr>
          <p:cNvSpPr/>
          <p:nvPr/>
        </p:nvSpPr>
        <p:spPr>
          <a:xfrm>
            <a:off x="6281075" y="2747074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4C90255-2426-DD8B-7257-028410B5FA20}"/>
              </a:ext>
            </a:extLst>
          </p:cNvPr>
          <p:cNvSpPr/>
          <p:nvPr/>
        </p:nvSpPr>
        <p:spPr>
          <a:xfrm>
            <a:off x="5227596" y="2726474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D17F02E9-D3C8-CDC2-8979-1EE2EC4B16F8}"/>
              </a:ext>
            </a:extLst>
          </p:cNvPr>
          <p:cNvSpPr/>
          <p:nvPr/>
        </p:nvSpPr>
        <p:spPr>
          <a:xfrm>
            <a:off x="6270453" y="375439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E440440-E31A-47EA-24A9-E1DA13FF40D7}"/>
              </a:ext>
            </a:extLst>
          </p:cNvPr>
          <p:cNvSpPr/>
          <p:nvPr/>
        </p:nvSpPr>
        <p:spPr>
          <a:xfrm>
            <a:off x="5269888" y="3763540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ierkante haak links 33">
            <a:extLst>
              <a:ext uri="{FF2B5EF4-FFF2-40B4-BE49-F238E27FC236}">
                <a16:creationId xmlns:a16="http://schemas.microsoft.com/office/drawing/2014/main" id="{593C6330-024F-D7A7-5B1F-8C3998B653EC}"/>
              </a:ext>
            </a:extLst>
          </p:cNvPr>
          <p:cNvSpPr/>
          <p:nvPr/>
        </p:nvSpPr>
        <p:spPr>
          <a:xfrm flipH="1">
            <a:off x="6555886" y="2579856"/>
            <a:ext cx="158590" cy="1573706"/>
          </a:xfrm>
          <a:prstGeom prst="leftBracket">
            <a:avLst>
              <a:gd name="adj" fmla="val 1158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Vrije vorm 87"/>
          <p:cNvSpPr/>
          <p:nvPr/>
        </p:nvSpPr>
        <p:spPr>
          <a:xfrm rot="10800000" flipV="1">
            <a:off x="6524023" y="3335401"/>
            <a:ext cx="600624" cy="132703"/>
          </a:xfrm>
          <a:custGeom>
            <a:avLst/>
            <a:gdLst>
              <a:gd name="connsiteX0" fmla="*/ 0 w 864066"/>
              <a:gd name="connsiteY0" fmla="*/ 0 h 313473"/>
              <a:gd name="connsiteX1" fmla="*/ 125835 w 864066"/>
              <a:gd name="connsiteY1" fmla="*/ 243280 h 313473"/>
              <a:gd name="connsiteX2" fmla="*/ 293615 w 864066"/>
              <a:gd name="connsiteY2" fmla="*/ 302003 h 313473"/>
              <a:gd name="connsiteX3" fmla="*/ 461395 w 864066"/>
              <a:gd name="connsiteY3" fmla="*/ 50334 h 313473"/>
              <a:gd name="connsiteX4" fmla="*/ 637563 w 864066"/>
              <a:gd name="connsiteY4" fmla="*/ 243280 h 313473"/>
              <a:gd name="connsiteX5" fmla="*/ 830510 w 864066"/>
              <a:gd name="connsiteY5" fmla="*/ 167780 h 313473"/>
              <a:gd name="connsiteX6" fmla="*/ 838899 w 864066"/>
              <a:gd name="connsiteY6" fmla="*/ 151002 h 313473"/>
              <a:gd name="connsiteX7" fmla="*/ 838899 w 864066"/>
              <a:gd name="connsiteY7" fmla="*/ 151002 h 313473"/>
              <a:gd name="connsiteX8" fmla="*/ 864066 w 864066"/>
              <a:gd name="connsiteY8" fmla="*/ 159391 h 313473"/>
              <a:gd name="connsiteX9" fmla="*/ 864066 w 864066"/>
              <a:gd name="connsiteY9" fmla="*/ 159391 h 3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66" h="313473">
                <a:moveTo>
                  <a:pt x="0" y="0"/>
                </a:moveTo>
                <a:cubicBezTo>
                  <a:pt x="38449" y="96473"/>
                  <a:pt x="76899" y="192946"/>
                  <a:pt x="125835" y="243280"/>
                </a:cubicBezTo>
                <a:cubicBezTo>
                  <a:pt x="174771" y="293614"/>
                  <a:pt x="237688" y="334161"/>
                  <a:pt x="293615" y="302003"/>
                </a:cubicBezTo>
                <a:cubicBezTo>
                  <a:pt x="349542" y="269845"/>
                  <a:pt x="404070" y="60121"/>
                  <a:pt x="461395" y="50334"/>
                </a:cubicBezTo>
                <a:cubicBezTo>
                  <a:pt x="518720" y="40547"/>
                  <a:pt x="576044" y="223706"/>
                  <a:pt x="637563" y="243280"/>
                </a:cubicBezTo>
                <a:cubicBezTo>
                  <a:pt x="699082" y="262854"/>
                  <a:pt x="796954" y="183160"/>
                  <a:pt x="830510" y="167780"/>
                </a:cubicBezTo>
                <a:cubicBezTo>
                  <a:pt x="864066" y="152400"/>
                  <a:pt x="838899" y="151002"/>
                  <a:pt x="838899" y="151002"/>
                </a:cubicBezTo>
                <a:lnTo>
                  <a:pt x="838899" y="151002"/>
                </a:lnTo>
                <a:lnTo>
                  <a:pt x="864066" y="159391"/>
                </a:lnTo>
                <a:lnTo>
                  <a:pt x="864066" y="159391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5E5A428-655F-5221-4F16-947D60379FEE}"/>
              </a:ext>
            </a:extLst>
          </p:cNvPr>
          <p:cNvSpPr/>
          <p:nvPr/>
        </p:nvSpPr>
        <p:spPr>
          <a:xfrm>
            <a:off x="4848810" y="286657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0204FEF-45CC-892D-0AD6-621040F2C4E8}"/>
              </a:ext>
            </a:extLst>
          </p:cNvPr>
          <p:cNvSpPr/>
          <p:nvPr/>
        </p:nvSpPr>
        <p:spPr>
          <a:xfrm>
            <a:off x="1111202" y="2907171"/>
            <a:ext cx="254518" cy="2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0" name="Afbeelding 69">
            <a:extLst>
              <a:ext uri="{FF2B5EF4-FFF2-40B4-BE49-F238E27FC236}">
                <a16:creationId xmlns:a16="http://schemas.microsoft.com/office/drawing/2014/main" id="{127CD145-39FA-41CD-BEE5-697ADA765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9" y="953403"/>
            <a:ext cx="1549319" cy="18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8"/>
            <a:ext cx="9144000" cy="42611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A6EC00-1B81-49B1-BC17-D94EE9B6A74B}"/>
              </a:ext>
            </a:extLst>
          </p:cNvPr>
          <p:cNvSpPr txBox="1"/>
          <p:nvPr/>
        </p:nvSpPr>
        <p:spPr>
          <a:xfrm>
            <a:off x="388044" y="58846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</a:t>
            </a:r>
            <a:r>
              <a:rPr lang="nl-NL" sz="3600" dirty="0">
                <a:solidFill>
                  <a:schemeClr val="bg1"/>
                </a:solidFill>
              </a:rPr>
              <a:t>monomeer</a:t>
            </a:r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</a:t>
            </a:r>
            <a:r>
              <a:rPr lang="nl-NL" sz="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D932CE-A10D-68A3-10B6-39D4031F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988"/>
            <a:ext cx="9144000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8"/>
            <a:ext cx="9144000" cy="42611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A6EC00-1B81-49B1-BC17-D94EE9B6A74B}"/>
              </a:ext>
            </a:extLst>
          </p:cNvPr>
          <p:cNvSpPr txBox="1"/>
          <p:nvPr/>
        </p:nvSpPr>
        <p:spPr>
          <a:xfrm>
            <a:off x="388044" y="58846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r>
              <a:rPr lang="nl-NL" sz="3600" dirty="0">
                <a:solidFill>
                  <a:schemeClr val="bg1"/>
                </a:solidFill>
              </a:rPr>
              <a:t>additiepolymerisatie</a:t>
            </a: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</a:t>
            </a:r>
            <a:r>
              <a:rPr lang="nl-NL" sz="3600" dirty="0">
                <a:solidFill>
                  <a:schemeClr val="bg1"/>
                </a:solidFill>
              </a:rPr>
              <a:t>monomeer</a:t>
            </a:r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</a:t>
            </a:r>
            <a:r>
              <a:rPr lang="nl-NL" sz="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polystyreen  </a:t>
            </a:r>
            <a:r>
              <a:rPr lang="nl-NL" sz="3600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28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72756" y="472273"/>
            <a:ext cx="617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Radicaalmechanisme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4528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572756" y="472273"/>
            <a:ext cx="85712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Radicaalmechanisme</a:t>
            </a:r>
          </a:p>
          <a:p>
            <a:pPr>
              <a:spcBef>
                <a:spcPts val="1200"/>
              </a:spcBef>
            </a:pPr>
            <a:r>
              <a:rPr lang="nl-NL" sz="2800" dirty="0">
                <a:solidFill>
                  <a:srgbClr val="FF0000"/>
                </a:solidFill>
              </a:rPr>
              <a:t>Stof toevoegen die makkelijk  radicalen vormt. 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7052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8664" r="9886" b="18931"/>
          <a:stretch/>
        </p:blipFill>
        <p:spPr>
          <a:xfrm>
            <a:off x="201337" y="721832"/>
            <a:ext cx="8758105" cy="52637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Rechthoek 1"/>
          <p:cNvSpPr/>
          <p:nvPr/>
        </p:nvSpPr>
        <p:spPr>
          <a:xfrm>
            <a:off x="3028427" y="721832"/>
            <a:ext cx="3858934" cy="3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78172" y="75501"/>
            <a:ext cx="8363824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Additie</a:t>
            </a:r>
            <a:r>
              <a:rPr lang="nl-NL" sz="3600" dirty="0"/>
              <a:t>polymerisatie van etheen</a:t>
            </a:r>
          </a:p>
          <a:p>
            <a:r>
              <a:rPr lang="nl-NL" sz="3600" dirty="0"/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</a:t>
            </a:r>
            <a:r>
              <a:rPr lang="nl-NL" sz="3600" dirty="0">
                <a:solidFill>
                  <a:srgbClr val="FF0000"/>
                </a:solidFill>
              </a:rPr>
              <a:t>etheen	                               polyetheen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2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572756" y="472273"/>
            <a:ext cx="85712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Radicaalmechanisme</a:t>
            </a:r>
          </a:p>
          <a:p>
            <a:pPr>
              <a:spcBef>
                <a:spcPts val="1200"/>
              </a:spcBef>
            </a:pPr>
            <a:r>
              <a:rPr lang="nl-NL" sz="2800" dirty="0"/>
              <a:t>Stof toevoegen die makkelijk  radicalen vormt. </a:t>
            </a:r>
          </a:p>
          <a:p>
            <a:endParaRPr lang="nl-NL" sz="4000" dirty="0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EC66AB5E-0166-45AA-BD4A-6A4752E2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50" y="4151699"/>
            <a:ext cx="5410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410311" y="3366000"/>
            <a:ext cx="351079" cy="2636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47662" y="2843999"/>
            <a:ext cx="5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761390" y="2843999"/>
            <a:ext cx="644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2756" y="472273"/>
            <a:ext cx="8571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Radicaalmechanisme</a:t>
            </a:r>
          </a:p>
          <a:p>
            <a:endParaRPr lang="nl-NL" sz="4000" dirty="0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EC66AB5E-0166-45AA-BD4A-6A4752E2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50" y="4151699"/>
            <a:ext cx="5410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3847662" y="2843999"/>
            <a:ext cx="640748" cy="1015663"/>
            <a:chOff x="3847662" y="2843999"/>
            <a:chExt cx="640748" cy="1015663"/>
          </a:xfrm>
        </p:grpSpPr>
        <p:sp>
          <p:nvSpPr>
            <p:cNvPr id="4" name="Tekstvak 3"/>
            <p:cNvSpPr txBox="1"/>
            <p:nvPr/>
          </p:nvSpPr>
          <p:spPr>
            <a:xfrm>
              <a:off x="3847662" y="2843999"/>
              <a:ext cx="5626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/>
                <a:t>R</a:t>
              </a:r>
            </a:p>
          </p:txBody>
        </p:sp>
        <p:cxnSp>
          <p:nvCxnSpPr>
            <p:cNvPr id="214" name="Rechte verbindingslijn 213"/>
            <p:cNvCxnSpPr/>
            <p:nvPr/>
          </p:nvCxnSpPr>
          <p:spPr>
            <a:xfrm flipH="1">
              <a:off x="4410311" y="3455999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4683291" y="2843999"/>
            <a:ext cx="722722" cy="1015663"/>
            <a:chOff x="4683291" y="2843999"/>
            <a:chExt cx="722722" cy="1015663"/>
          </a:xfrm>
        </p:grpSpPr>
        <p:cxnSp>
          <p:nvCxnSpPr>
            <p:cNvPr id="32" name="Rechte verbindingslijn 31"/>
            <p:cNvCxnSpPr/>
            <p:nvPr/>
          </p:nvCxnSpPr>
          <p:spPr>
            <a:xfrm flipH="1">
              <a:off x="4683291" y="3457041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kstvak 4"/>
            <p:cNvSpPr txBox="1"/>
            <p:nvPr/>
          </p:nvSpPr>
          <p:spPr>
            <a:xfrm>
              <a:off x="4761390" y="2843999"/>
              <a:ext cx="644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/>
                <a:t>R</a:t>
              </a:r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B90AA558-FC93-489D-B5E1-08DFA1B9CF33}"/>
              </a:ext>
            </a:extLst>
          </p:cNvPr>
          <p:cNvSpPr txBox="1"/>
          <p:nvPr/>
        </p:nvSpPr>
        <p:spPr>
          <a:xfrm>
            <a:off x="572756" y="472273"/>
            <a:ext cx="8571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Radicaalmechanisme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211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3594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2431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8CB25B95-FF07-46DD-BC48-2F04BAEB2B83}"/>
              </a:ext>
            </a:extLst>
          </p:cNvPr>
          <p:cNvGrpSpPr/>
          <p:nvPr/>
        </p:nvGrpSpPr>
        <p:grpSpPr>
          <a:xfrm>
            <a:off x="831314" y="3859662"/>
            <a:ext cx="7782051" cy="2860565"/>
            <a:chOff x="750756" y="1959460"/>
            <a:chExt cx="7782051" cy="2860565"/>
          </a:xfrm>
        </p:grpSpPr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3DD7152D-8C44-4897-8399-7CF79F41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756" y="2114925"/>
              <a:ext cx="5410200" cy="2705100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2A18DF60-60EF-4B44-855B-3FF6150C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2607" y="1959460"/>
              <a:ext cx="5410200" cy="2705100"/>
            </a:xfrm>
            <a:prstGeom prst="rect">
              <a:avLst/>
            </a:prstGeom>
          </p:spPr>
        </p:pic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D1F40846-B790-43AB-83FE-E318CAF28482}"/>
                </a:ext>
              </a:extLst>
            </p:cNvPr>
            <p:cNvSpPr/>
            <p:nvPr/>
          </p:nvSpPr>
          <p:spPr>
            <a:xfrm>
              <a:off x="3322754" y="2060424"/>
              <a:ext cx="2612143" cy="2756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8CEDB75D-BC02-4F1E-AE62-3C63D207A8DC}"/>
                </a:ext>
              </a:extLst>
            </p:cNvPr>
            <p:cNvSpPr txBox="1"/>
            <p:nvPr/>
          </p:nvSpPr>
          <p:spPr>
            <a:xfrm>
              <a:off x="3258611" y="2924706"/>
              <a:ext cx="2565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E7598B67-C3C7-4AB2-B661-BF43C90FB6CB}"/>
                </a:ext>
              </a:extLst>
            </p:cNvPr>
            <p:cNvSpPr txBox="1"/>
            <p:nvPr/>
          </p:nvSpPr>
          <p:spPr>
            <a:xfrm>
              <a:off x="5694606" y="2474206"/>
              <a:ext cx="25658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.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C6B4396F-46E8-4440-9221-5D1CBFCB8A04}"/>
                </a:ext>
              </a:extLst>
            </p:cNvPr>
            <p:cNvSpPr txBox="1"/>
            <p:nvPr/>
          </p:nvSpPr>
          <p:spPr>
            <a:xfrm>
              <a:off x="4334712" y="2936003"/>
              <a:ext cx="2565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+</a:t>
              </a:r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B90AA558-FC93-489D-B5E1-08DFA1B9CF33}"/>
              </a:ext>
            </a:extLst>
          </p:cNvPr>
          <p:cNvSpPr txBox="1"/>
          <p:nvPr/>
        </p:nvSpPr>
        <p:spPr>
          <a:xfrm>
            <a:off x="572756" y="472273"/>
            <a:ext cx="85712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Radicaalmechanisme</a:t>
            </a:r>
          </a:p>
          <a:p>
            <a:pPr>
              <a:spcBef>
                <a:spcPts val="1200"/>
              </a:spcBef>
            </a:pPr>
            <a:r>
              <a:rPr lang="nl-NL" sz="2800" dirty="0"/>
              <a:t>Stof toevoegen die makkelijk  radicalen vormt. </a:t>
            </a:r>
          </a:p>
          <a:p>
            <a:endParaRPr lang="nl-NL" sz="40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E837B34-4F57-E887-D3CB-8D526FC8D501}"/>
              </a:ext>
            </a:extLst>
          </p:cNvPr>
          <p:cNvSpPr/>
          <p:nvPr/>
        </p:nvSpPr>
        <p:spPr>
          <a:xfrm>
            <a:off x="4474637" y="5076166"/>
            <a:ext cx="347616" cy="40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91D73E42-0681-441B-AC8B-540E20B10EB0}"/>
              </a:ext>
            </a:extLst>
          </p:cNvPr>
          <p:cNvGrpSpPr/>
          <p:nvPr/>
        </p:nvGrpSpPr>
        <p:grpSpPr>
          <a:xfrm>
            <a:off x="1677600" y="2844000"/>
            <a:ext cx="1276141" cy="1015663"/>
            <a:chOff x="1677218" y="2844000"/>
            <a:chExt cx="1276141" cy="1015663"/>
          </a:xfrm>
        </p:grpSpPr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86E830C-243F-48FF-AEAC-1D7884BCB208}"/>
                </a:ext>
              </a:extLst>
            </p:cNvPr>
            <p:cNvSpPr txBox="1"/>
            <p:nvPr/>
          </p:nvSpPr>
          <p:spPr>
            <a:xfrm>
              <a:off x="1677218" y="2844000"/>
              <a:ext cx="12761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>
                  <a:solidFill>
                    <a:prstClr val="black"/>
                  </a:solidFill>
                </a:rPr>
                <a:t>R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825B7AFA-4154-4512-B3B9-E13556BF8DDB}"/>
                </a:ext>
              </a:extLst>
            </p:cNvPr>
            <p:cNvCxnSpPr/>
            <p:nvPr/>
          </p:nvCxnSpPr>
          <p:spPr>
            <a:xfrm flipH="1">
              <a:off x="2239867" y="3456000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5155C1FF-CE8D-4BEE-B7F4-DDAB596C06A3}"/>
              </a:ext>
            </a:extLst>
          </p:cNvPr>
          <p:cNvGrpSpPr/>
          <p:nvPr/>
        </p:nvGrpSpPr>
        <p:grpSpPr>
          <a:xfrm>
            <a:off x="6743678" y="2836800"/>
            <a:ext cx="722722" cy="1015663"/>
            <a:chOff x="4683291" y="2843999"/>
            <a:chExt cx="722722" cy="1015663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56D0360-87DD-4CEA-B89A-4C5B61493792}"/>
                </a:ext>
              </a:extLst>
            </p:cNvPr>
            <p:cNvCxnSpPr/>
            <p:nvPr/>
          </p:nvCxnSpPr>
          <p:spPr>
            <a:xfrm flipH="1">
              <a:off x="4683291" y="3457041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88F455EA-03D1-405F-8C00-BE6DE02862E6}"/>
                </a:ext>
              </a:extLst>
            </p:cNvPr>
            <p:cNvSpPr txBox="1"/>
            <p:nvPr/>
          </p:nvSpPr>
          <p:spPr>
            <a:xfrm>
              <a:off x="4761390" y="2843999"/>
              <a:ext cx="644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251075" y="17771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02285" y="4029505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  <a:solidFill>
            <a:schemeClr val="bg1"/>
          </a:solidFill>
        </p:grpSpPr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63" name="Afbeelding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58" name="Afbeelding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F186C64-AA1A-4456-8256-F24F3DC96AB8}"/>
              </a:ext>
            </a:extLst>
          </p:cNvPr>
          <p:cNvGrpSpPr/>
          <p:nvPr/>
        </p:nvGrpSpPr>
        <p:grpSpPr>
          <a:xfrm>
            <a:off x="1677218" y="2844000"/>
            <a:ext cx="1276141" cy="1015663"/>
            <a:chOff x="1677218" y="2844000"/>
            <a:chExt cx="1276141" cy="1015663"/>
          </a:xfrm>
        </p:grpSpPr>
        <p:sp>
          <p:nvSpPr>
            <p:cNvPr id="4" name="Tekstvak 3"/>
            <p:cNvSpPr txBox="1"/>
            <p:nvPr/>
          </p:nvSpPr>
          <p:spPr>
            <a:xfrm>
              <a:off x="1677218" y="2844000"/>
              <a:ext cx="12761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>
                  <a:solidFill>
                    <a:prstClr val="black"/>
                  </a:solidFill>
                </a:rPr>
                <a:t>R</a:t>
              </a:r>
            </a:p>
          </p:txBody>
        </p:sp>
        <p:cxnSp>
          <p:nvCxnSpPr>
            <p:cNvPr id="214" name="Rechte verbindingslijn 213"/>
            <p:cNvCxnSpPr/>
            <p:nvPr/>
          </p:nvCxnSpPr>
          <p:spPr>
            <a:xfrm flipH="1">
              <a:off x="2239867" y="3456000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kstvak 68"/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prstClr val="black"/>
                </a:solidFill>
              </a:rPr>
              <a:t>Radicaalmechanisme  </a:t>
            </a:r>
            <a:r>
              <a:rPr lang="nl-NL" sz="4000" dirty="0">
                <a:solidFill>
                  <a:srgbClr val="FF0000"/>
                </a:solidFill>
              </a:rPr>
              <a:t>initiatie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548329A-4932-1538-20E5-B4C31D0AEAAD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961205-438B-9983-F5E4-9B4398BB1648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66BABF-A799-B8CB-84A4-158D189E0203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1EE8D8C-2E69-04FB-D8DA-59F2E173CA92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02285" y="4029505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</p:grpSpPr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</p:grpSpPr>
            <p:pic>
              <p:nvPicPr>
                <p:cNvPr id="63" name="Afbeelding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</p:spPr>
            </p:pic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</p:grpSpPr>
            <p:pic>
              <p:nvPicPr>
                <p:cNvPr id="58" name="Afbeelding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</p:spPr>
            </p:pic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</p:spPr>
        </p:pic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8" name="Rechte verbindingslijn 207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echte verbindingslijn 208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Rechte verbindingslijn 213"/>
          <p:cNvCxnSpPr/>
          <p:nvPr/>
        </p:nvCxnSpPr>
        <p:spPr>
          <a:xfrm flipH="1">
            <a:off x="2239867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hthoek 235"/>
          <p:cNvSpPr/>
          <p:nvPr/>
        </p:nvSpPr>
        <p:spPr>
          <a:xfrm>
            <a:off x="251075" y="1805362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D70AF19-F76F-4E44-9C24-B2A9F23334F3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</a:t>
            </a:r>
            <a:r>
              <a:rPr lang="nl-NL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4000" dirty="0">
                <a:solidFill>
                  <a:srgbClr val="FF0000"/>
                </a:solidFill>
              </a:rPr>
              <a:t>initiatie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943C0F5-0AA5-BBC9-1456-D899B16CFF49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6A234A8-6E08-0FC3-3B24-7152C1F87AE5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D8203CD-0D08-F02E-524C-08329FF9B563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6EE3DEB-0205-386D-8125-A7AC25C03B0E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3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7.40741E-7 L 0.07084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698 0.02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  <a:noFill/>
        </p:grpSpPr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71813" y="2751557"/>
              <a:ext cx="1592005" cy="1244360"/>
              <a:chOff x="1878226" y="2049041"/>
              <a:chExt cx="2183027" cy="1706321"/>
            </a:xfrm>
            <a:grpFill/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710044" y="2049041"/>
                <a:ext cx="333776" cy="1706321"/>
                <a:chOff x="3731741" y="2049042"/>
                <a:chExt cx="333776" cy="1706321"/>
              </a:xfrm>
              <a:grpFill/>
            </p:grpSpPr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2246285" y="2049041"/>
                <a:ext cx="333776" cy="1706321"/>
                <a:chOff x="3731741" y="2049042"/>
                <a:chExt cx="333776" cy="1706321"/>
              </a:xfrm>
              <a:grpFill/>
            </p:grpSpPr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8" name="Rechte verbindingslijn 207"/>
          <p:cNvCxnSpPr/>
          <p:nvPr/>
        </p:nvCxnSpPr>
        <p:spPr>
          <a:xfrm flipH="1">
            <a:off x="4374000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ep 123"/>
          <p:cNvGrpSpPr/>
          <p:nvPr/>
        </p:nvGrpSpPr>
        <p:grpSpPr>
          <a:xfrm>
            <a:off x="4811238" y="2036319"/>
            <a:ext cx="4195043" cy="3855548"/>
            <a:chOff x="2702886" y="2036319"/>
            <a:chExt cx="4195043" cy="3855548"/>
          </a:xfrm>
          <a:solidFill>
            <a:schemeClr val="bg1"/>
          </a:solidFill>
        </p:grpSpPr>
        <p:grpSp>
          <p:nvGrpSpPr>
            <p:cNvPr id="125" name="Groep 124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45" name="Afbeelding 1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46" name="Groep 14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53" name="Afbeelding 1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54" name="Rechthoek 15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Rechthoek 15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6" name="Rechte verbindingslijn 15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Rechte verbindingslijn 15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ep 14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48" name="Afbeelding 1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49" name="Rechthoek 14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Rechthoek 14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1" name="Rechte verbindingslijn 15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Rechte verbindingslijn 15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Rechthoek 125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41" name="Rechthoek 14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hthoek 14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3" name="Rechte verbindingslijn 14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echte verbindingslijn 14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39" name="Rechte verbindingslijn 138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" name="Afbeelding 1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31" name="Rechthoek 130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2" name="Rechthoek 131"/>
            <p:cNvSpPr/>
            <p:nvPr/>
          </p:nvSpPr>
          <p:spPr>
            <a:xfrm>
              <a:off x="2702886" y="4032629"/>
              <a:ext cx="654901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133" name="Groep 132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35" name="Rechthoek 13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Rechthoek 13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7" name="Rechte verbindingslijn 13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Rechte verbindingslijn 133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kstvak 100"/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</a:t>
            </a:r>
            <a:r>
              <a:rPr lang="nl-NL" sz="4000" dirty="0">
                <a:solidFill>
                  <a:prstClr val="black"/>
                </a:solidFill>
              </a:rPr>
              <a:t>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359E891-8FBA-02B5-DC83-1FA0F73B6C51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9BA3945-00DB-5599-88EA-ED1B9BFCED60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A52AFE-9749-4797-DC77-9A452690E176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A65D5F4-8C68-ED0E-EBB9-7FDE83F73450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ep 117">
            <a:extLst>
              <a:ext uri="{FF2B5EF4-FFF2-40B4-BE49-F238E27FC236}">
                <a16:creationId xmlns:a16="http://schemas.microsoft.com/office/drawing/2014/main" id="{595C6B2A-CAB3-4F1B-9756-6F4698D8B88A}"/>
              </a:ext>
            </a:extLst>
          </p:cNvPr>
          <p:cNvGrpSpPr>
            <a:grpSpLocks noChangeAspect="1"/>
          </p:cNvGrpSpPr>
          <p:nvPr/>
        </p:nvGrpSpPr>
        <p:grpSpPr>
          <a:xfrm>
            <a:off x="4834800" y="2710800"/>
            <a:ext cx="1628426" cy="1323439"/>
            <a:chOff x="1810851" y="1990944"/>
            <a:chExt cx="2232969" cy="1814758"/>
          </a:xfrm>
          <a:noFill/>
        </p:grpSpPr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6150882-AECB-45D3-87BA-A42AE19E7BC9}"/>
                </a:ext>
              </a:extLst>
            </p:cNvPr>
            <p:cNvGrpSpPr/>
            <p:nvPr/>
          </p:nvGrpSpPr>
          <p:grpSpPr>
            <a:xfrm>
              <a:off x="3274610" y="2008825"/>
              <a:ext cx="769210" cy="1746537"/>
              <a:chOff x="3296307" y="2008826"/>
              <a:chExt cx="769210" cy="1746537"/>
            </a:xfrm>
            <a:grpFill/>
          </p:grpSpPr>
          <p:pic>
            <p:nvPicPr>
              <p:cNvPr id="160" name="Afbeelding 159">
                <a:extLst>
                  <a:ext uri="{FF2B5EF4-FFF2-40B4-BE49-F238E27FC236}">
                    <a16:creationId xmlns:a16="http://schemas.microsoft.com/office/drawing/2014/main" id="{632FE39B-862B-453F-8BF9-6B2E7A9DCC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68" r="82984" b="41747"/>
              <a:stretch/>
            </p:blipFill>
            <p:spPr>
              <a:xfrm>
                <a:off x="3296307" y="2008826"/>
                <a:ext cx="641820" cy="1165027"/>
              </a:xfrm>
              <a:prstGeom prst="rect">
                <a:avLst/>
              </a:prstGeom>
              <a:grpFill/>
            </p:spPr>
          </p:pic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4F7E26A2-A0DE-4871-BECE-584ED7443E86}"/>
                  </a:ext>
                </a:extLst>
              </p:cNvPr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57512623-7F65-40D1-BE13-2A71216EEFE4}"/>
                  </a:ext>
                </a:extLst>
              </p:cNvPr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D0752D74-BF6C-40B2-92CC-FE1211EB136C}"/>
                  </a:ext>
                </a:extLst>
              </p:cNvPr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3C1ED559-2153-4464-90E3-A323527D1521}"/>
                </a:ext>
              </a:extLst>
            </p:cNvPr>
            <p:cNvGrpSpPr/>
            <p:nvPr/>
          </p:nvGrpSpPr>
          <p:grpSpPr>
            <a:xfrm>
              <a:off x="1810851" y="1990944"/>
              <a:ext cx="769210" cy="1814758"/>
              <a:chOff x="3296307" y="1990945"/>
              <a:chExt cx="769210" cy="1814758"/>
            </a:xfrm>
            <a:grpFill/>
          </p:grpSpPr>
          <p:pic>
            <p:nvPicPr>
              <p:cNvPr id="122" name="Afbeelding 121">
                <a:extLst>
                  <a:ext uri="{FF2B5EF4-FFF2-40B4-BE49-F238E27FC236}">
                    <a16:creationId xmlns:a16="http://schemas.microsoft.com/office/drawing/2014/main" id="{F37B0DBE-B038-40E8-B376-D62BA7D3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59" r="84628" b="23804"/>
              <a:stretch/>
            </p:blipFill>
            <p:spPr>
              <a:xfrm>
                <a:off x="3296307" y="1990945"/>
                <a:ext cx="579803" cy="1814758"/>
              </a:xfrm>
              <a:prstGeom prst="rect">
                <a:avLst/>
              </a:prstGeom>
              <a:grpFill/>
            </p:spPr>
          </p:pic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FFFE1093-D8E0-43C1-A526-742C632E94EF}"/>
                  </a:ext>
                </a:extLst>
              </p:cNvPr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BDCC6DBC-1732-458F-894F-FDD0B0D3985F}"/>
                  </a:ext>
                </a:extLst>
              </p:cNvPr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8" name="Rechte verbindingslijn 157">
                <a:extLst>
                  <a:ext uri="{FF2B5EF4-FFF2-40B4-BE49-F238E27FC236}">
                    <a16:creationId xmlns:a16="http://schemas.microsoft.com/office/drawing/2014/main" id="{C4055828-6C16-403B-94AA-879C0E94F608}"/>
                  </a:ext>
                </a:extLst>
              </p:cNvPr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Rechte verbindingslijn 158">
                <a:extLst>
                  <a:ext uri="{FF2B5EF4-FFF2-40B4-BE49-F238E27FC236}">
                    <a16:creationId xmlns:a16="http://schemas.microsoft.com/office/drawing/2014/main" id="{A242CCCF-795B-40D2-AD31-FE3FA541A19F}"/>
                  </a:ext>
                </a:extLst>
              </p:cNvPr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791212" y="298105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08070" y="17220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8" name="Rechte verbindingslijn 207"/>
          <p:cNvCxnSpPr/>
          <p:nvPr/>
        </p:nvCxnSpPr>
        <p:spPr>
          <a:xfrm flipH="1">
            <a:off x="4374000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78000" y="2080800"/>
            <a:ext cx="1592005" cy="2567952"/>
            <a:chOff x="1904941" y="1122598"/>
            <a:chExt cx="2183027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904941" y="2526468"/>
              <a:ext cx="2183027" cy="708455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2415233" y="2049041"/>
              <a:ext cx="164828" cy="1706321"/>
              <a:chOff x="3900689" y="2049042"/>
              <a:chExt cx="164828" cy="1706321"/>
            </a:xfrm>
            <a:grpFill/>
          </p:grpSpPr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6337089" y="34878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4830795" y="4011543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3640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04" name="Rechte verbindingslijn 103"/>
          <p:cNvCxnSpPr/>
          <p:nvPr/>
        </p:nvCxnSpPr>
        <p:spPr>
          <a:xfrm flipH="1">
            <a:off x="585188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/>
          <p:cNvCxnSpPr>
            <a:cxnSpLocks/>
          </p:cNvCxnSpPr>
          <p:nvPr/>
        </p:nvCxnSpPr>
        <p:spPr>
          <a:xfrm flipH="1">
            <a:off x="5433890" y="3277533"/>
            <a:ext cx="780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45200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6" name="Tekstvak 105">
            <a:extLst>
              <a:ext uri="{FF2B5EF4-FFF2-40B4-BE49-F238E27FC236}">
                <a16:creationId xmlns:a16="http://schemas.microsoft.com/office/drawing/2014/main" id="{CAEEAC50-EC70-44EC-93D1-D49B8AEE9AA0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</a:t>
            </a:r>
            <a:r>
              <a:rPr lang="nl-NL" sz="4000" dirty="0">
                <a:solidFill>
                  <a:prstClr val="black"/>
                </a:solidFill>
              </a:rPr>
              <a:t> 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7B45EC53-F069-4138-AE00-955554149A4C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277A5322-C4FF-457C-BBB4-2DA6B99235AE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C4FDD99E-F6CF-4639-89EA-D08B5EC1E01B}"/>
              </a:ext>
            </a:extLst>
          </p:cNvPr>
          <p:cNvSpPr/>
          <p:nvPr/>
        </p:nvSpPr>
        <p:spPr>
          <a:xfrm>
            <a:off x="5266027" y="3779348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40BB4CC8-A46D-4FD9-AFAA-5B9EB9E0F6CD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72622424-DCB8-4F9C-8EAE-844B0EB79A65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C6C1101A-EA76-49EA-8D62-74DC3EE17EFC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Rechthoek 114">
            <a:extLst>
              <a:ext uri="{FF2B5EF4-FFF2-40B4-BE49-F238E27FC236}">
                <a16:creationId xmlns:a16="http://schemas.microsoft.com/office/drawing/2014/main" id="{5842B7E9-C4F8-4D94-BFCF-68DD79805E8D}"/>
              </a:ext>
            </a:extLst>
          </p:cNvPr>
          <p:cNvSpPr/>
          <p:nvPr/>
        </p:nvSpPr>
        <p:spPr>
          <a:xfrm>
            <a:off x="7375992" y="2692687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Rechthoek 115">
            <a:extLst>
              <a:ext uri="{FF2B5EF4-FFF2-40B4-BE49-F238E27FC236}">
                <a16:creationId xmlns:a16="http://schemas.microsoft.com/office/drawing/2014/main" id="{F83FCB91-1E84-48FD-B3A7-3031C204329F}"/>
              </a:ext>
            </a:extLst>
          </p:cNvPr>
          <p:cNvSpPr/>
          <p:nvPr/>
        </p:nvSpPr>
        <p:spPr>
          <a:xfrm>
            <a:off x="7339133" y="387120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Rechthoek 116">
            <a:extLst>
              <a:ext uri="{FF2B5EF4-FFF2-40B4-BE49-F238E27FC236}">
                <a16:creationId xmlns:a16="http://schemas.microsoft.com/office/drawing/2014/main" id="{3998A8CE-7E18-43DF-80A6-4F1F2207E76D}"/>
              </a:ext>
            </a:extLst>
          </p:cNvPr>
          <p:cNvSpPr/>
          <p:nvPr/>
        </p:nvSpPr>
        <p:spPr>
          <a:xfrm>
            <a:off x="5950065" y="1596954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6" name="Rechthoek 85"/>
          <p:cNvSpPr/>
          <p:nvPr/>
        </p:nvSpPr>
        <p:spPr>
          <a:xfrm>
            <a:off x="2755421" y="2033775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103C972-D41E-9DD2-1B83-A0396450999B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C1D09D9-66AF-047B-1020-1C308C48CEF8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3E0BC80-5BDE-EB4A-EF39-EB60C3A15A01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0C36155-C01D-70D5-5FC9-509FB4BFAC6C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2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7083 0.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7.40741E-7 L -0.07136 0.022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66C32F24-DBF0-4920-B5C6-D8C2CBFC7754}"/>
                  </a:ext>
                </a:extLst>
              </p:cNvPr>
              <p:cNvCxnSpPr/>
              <p:nvPr/>
            </p:nvCxnSpPr>
            <p:spPr>
              <a:xfrm>
                <a:off x="3731741" y="2127033"/>
                <a:ext cx="0" cy="40583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06" name="Groep 105"/>
          <p:cNvGrpSpPr/>
          <p:nvPr/>
        </p:nvGrpSpPr>
        <p:grpSpPr>
          <a:xfrm>
            <a:off x="6910266" y="2036623"/>
            <a:ext cx="2007195" cy="3855548"/>
            <a:chOff x="2722679" y="2036319"/>
            <a:chExt cx="2007195" cy="3855548"/>
          </a:xfrm>
          <a:solidFill>
            <a:schemeClr val="bg1"/>
          </a:solidFill>
        </p:grpSpPr>
        <p:grpSp>
          <p:nvGrpSpPr>
            <p:cNvPr id="108" name="Groep 107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62" name="Afbeelding 16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63" name="Groep 162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70" name="Afbeelding 1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71" name="Rechthoek 170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Rechthoek 171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3" name="Rechte verbindingslijn 172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Rechte verbindingslijn 173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ep 163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65" name="Afbeelding 1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66" name="Rechthoek 165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hthoek 166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8" name="Rechte verbindingslijn 167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Rechte verbindingslijn 168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Rechthoek 108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11" name="Afbeelding 1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12" name="Groep 111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58" name="Rechthoek 15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echthoek 15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0" name="Rechte verbindingslijn 15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Rechte verbindingslijn 16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ep 112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23" name="Rechte verbindingslijn 12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Afbeelding 1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15" name="Rechthoek 114"/>
            <p:cNvSpPr/>
            <p:nvPr/>
          </p:nvSpPr>
          <p:spPr>
            <a:xfrm>
              <a:off x="2755204" y="2036319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6" name="Rechthoek 115"/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117" name="Groep 116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9" name="Rechthoek 11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hthoek 11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Rechte verbindingslijn 11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Tekstvak 175">
            <a:extLst>
              <a:ext uri="{FF2B5EF4-FFF2-40B4-BE49-F238E27FC236}">
                <a16:creationId xmlns:a16="http://schemas.microsoft.com/office/drawing/2014/main" id="{6BEDC58E-360D-49B2-A522-C994769F6675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</a:t>
            </a:r>
            <a:r>
              <a:rPr lang="nl-NL" sz="4000" dirty="0">
                <a:solidFill>
                  <a:prstClr val="black"/>
                </a:solidFill>
              </a:rPr>
              <a:t> 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7BE5FD81-7DCE-406A-B394-C0A7C3BE8F29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Rechthoek 178">
            <a:extLst>
              <a:ext uri="{FF2B5EF4-FFF2-40B4-BE49-F238E27FC236}">
                <a16:creationId xmlns:a16="http://schemas.microsoft.com/office/drawing/2014/main" id="{1199E740-D8BF-44C1-88E8-DB29EB090D54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604FBF90-A41F-4296-A372-CB5DB94D9A12}"/>
              </a:ext>
            </a:extLst>
          </p:cNvPr>
          <p:cNvSpPr/>
          <p:nvPr/>
        </p:nvSpPr>
        <p:spPr>
          <a:xfrm>
            <a:off x="5218482" y="378833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D39220C9-AC6D-4245-AC5E-2D564931AAE5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40A52564-B86C-458E-B3DC-E23B170636C2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F859F6E2-7ADB-4784-944A-C9B5DF161B64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188E4A15-9337-4ED7-A99A-38E0BD41F221}"/>
              </a:ext>
            </a:extLst>
          </p:cNvPr>
          <p:cNvSpPr/>
          <p:nvPr/>
        </p:nvSpPr>
        <p:spPr>
          <a:xfrm>
            <a:off x="7375992" y="2692687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56B82DF8-85B7-4782-9334-0A77EA0C7201}"/>
              </a:ext>
            </a:extLst>
          </p:cNvPr>
          <p:cNvSpPr/>
          <p:nvPr/>
        </p:nvSpPr>
        <p:spPr>
          <a:xfrm>
            <a:off x="7339133" y="387120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1E102CC-576B-0998-9E52-DC1A874AD68E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88AA046-4146-77F4-12E4-59C2BBC0C9C0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CC5E290-8E08-277E-AAA2-7E1DCBA44B78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58BB7EC-F061-6C30-3284-EAC9F43F529E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1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06" name="Groep 105"/>
          <p:cNvGrpSpPr/>
          <p:nvPr/>
        </p:nvGrpSpPr>
        <p:grpSpPr>
          <a:xfrm>
            <a:off x="6910266" y="2036623"/>
            <a:ext cx="2007195" cy="3855548"/>
            <a:chOff x="2722679" y="2036319"/>
            <a:chExt cx="2007195" cy="3855548"/>
          </a:xfrm>
          <a:solidFill>
            <a:schemeClr val="bg1"/>
          </a:solidFill>
        </p:grpSpPr>
        <p:grpSp>
          <p:nvGrpSpPr>
            <p:cNvPr id="108" name="Groep 107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grpSp>
            <p:nvGrpSpPr>
              <p:cNvPr id="163" name="Groep 162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70" name="Afbeelding 1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71" name="Rechthoek 170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Rechthoek 171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3" name="Rechte verbindingslijn 172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Rechte verbindingslijn 173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ep 163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sp>
              <p:nvSpPr>
                <p:cNvPr id="166" name="Rechthoek 165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hthoek 166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8" name="Rechte verbindingslijn 167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Rechte verbindingslijn 168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5" name="Afbeelding 1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2" name="Afbeelding 16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</p:grpSp>
        <p:sp>
          <p:nvSpPr>
            <p:cNvPr id="109" name="Rechthoek 108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11" name="Afbeelding 1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12" name="Groep 111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58" name="Rechthoek 15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echthoek 15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0" name="Rechte verbindingslijn 15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Rechte verbindingslijn 16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ep 112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23" name="Rechte verbindingslijn 12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Afbeelding 1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15" name="Rechthoek 114"/>
            <p:cNvSpPr/>
            <p:nvPr/>
          </p:nvSpPr>
          <p:spPr>
            <a:xfrm>
              <a:off x="2755204" y="2036319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6" name="Rechthoek 115"/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117" name="Groep 116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9" name="Rechthoek 11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hthoek 11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Rechte verbindingslijn 11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Rechthoek 175"/>
          <p:cNvSpPr/>
          <p:nvPr/>
        </p:nvSpPr>
        <p:spPr>
          <a:xfrm>
            <a:off x="7446882" y="3175201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77" name="Rechte verbindingslijn 176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Afbeelding 1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6451960" y="3366000"/>
            <a:ext cx="561600" cy="2532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8" name="Rechte verbindingslijn 177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kstvak 178">
            <a:extLst>
              <a:ext uri="{FF2B5EF4-FFF2-40B4-BE49-F238E27FC236}">
                <a16:creationId xmlns:a16="http://schemas.microsoft.com/office/drawing/2014/main" id="{8ABF19F8-FCA0-454D-ADAF-98EB59B5689C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 </a:t>
            </a:r>
            <a:r>
              <a:rPr lang="nl-NL" sz="4000" dirty="0">
                <a:solidFill>
                  <a:prstClr val="black"/>
                </a:solidFill>
              </a:rPr>
              <a:t>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2258510C-60B2-403A-B536-0F79A6DF2802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8E9C255D-17CE-4C98-B3D5-A242ACF8FC1A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8EBFE5A6-2FE1-4993-8E8D-525E0749138D}"/>
              </a:ext>
            </a:extLst>
          </p:cNvPr>
          <p:cNvSpPr/>
          <p:nvPr/>
        </p:nvSpPr>
        <p:spPr>
          <a:xfrm>
            <a:off x="5218482" y="378833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0D6DA69E-F957-4F5C-AAA7-77CB07F77993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EAB34932-3E2C-48F5-8EC8-1C4D2A9E5B78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6" name="Rechthoek 185">
            <a:extLst>
              <a:ext uri="{FF2B5EF4-FFF2-40B4-BE49-F238E27FC236}">
                <a16:creationId xmlns:a16="http://schemas.microsoft.com/office/drawing/2014/main" id="{4CE53DCB-0C50-4D40-B563-343252894DD0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Rechthoek 186">
            <a:extLst>
              <a:ext uri="{FF2B5EF4-FFF2-40B4-BE49-F238E27FC236}">
                <a16:creationId xmlns:a16="http://schemas.microsoft.com/office/drawing/2014/main" id="{A44689BD-AF46-4B25-A4BE-057CC98741BE}"/>
              </a:ext>
            </a:extLst>
          </p:cNvPr>
          <p:cNvSpPr/>
          <p:nvPr/>
        </p:nvSpPr>
        <p:spPr>
          <a:xfrm>
            <a:off x="7375992" y="2692687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8" name="Rechthoek 187">
            <a:extLst>
              <a:ext uri="{FF2B5EF4-FFF2-40B4-BE49-F238E27FC236}">
                <a16:creationId xmlns:a16="http://schemas.microsoft.com/office/drawing/2014/main" id="{883385EC-944A-4977-BC07-A3B7D95043F7}"/>
              </a:ext>
            </a:extLst>
          </p:cNvPr>
          <p:cNvSpPr/>
          <p:nvPr/>
        </p:nvSpPr>
        <p:spPr>
          <a:xfrm>
            <a:off x="7339133" y="387120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925BF2D-BEE6-F6D6-0B39-8581AE210CED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FF5AAFC-C748-2002-12FF-2C5E7E69326B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6F6A219-8D35-1BA5-39B0-C59B087EDB34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DD14ED2-CDF0-9413-324E-139B318FECF0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0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7066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7448 0.0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8664" r="9886" b="18931"/>
          <a:stretch/>
        </p:blipFill>
        <p:spPr>
          <a:xfrm>
            <a:off x="201337" y="721832"/>
            <a:ext cx="8758105" cy="52637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Rechthoek 1"/>
          <p:cNvSpPr/>
          <p:nvPr/>
        </p:nvSpPr>
        <p:spPr>
          <a:xfrm>
            <a:off x="3028427" y="721832"/>
            <a:ext cx="3858934" cy="3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78172" y="75501"/>
            <a:ext cx="8363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Additie</a:t>
            </a:r>
            <a:r>
              <a:rPr lang="nl-NL" sz="3600" dirty="0"/>
              <a:t>polymerisatie van etheen</a:t>
            </a:r>
          </a:p>
          <a:p>
            <a:r>
              <a:rPr lang="nl-NL" sz="3600" dirty="0"/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</a:t>
            </a:r>
            <a:r>
              <a:rPr lang="nl-NL" sz="3600" dirty="0">
                <a:solidFill>
                  <a:srgbClr val="FF0000"/>
                </a:solidFill>
              </a:rPr>
              <a:t>monomeer                       </a:t>
            </a:r>
            <a:r>
              <a:rPr lang="nl-NL" sz="800" dirty="0">
                <a:solidFill>
                  <a:srgbClr val="FF0000"/>
                </a:solidFill>
              </a:rPr>
              <a:t>       </a:t>
            </a:r>
            <a:r>
              <a:rPr lang="nl-NL" sz="3600" dirty="0">
                <a:solidFill>
                  <a:srgbClr val="FF0000"/>
                </a:solidFill>
              </a:rPr>
              <a:t>polymeer      </a:t>
            </a:r>
            <a:r>
              <a:rPr lang="nl-NL" sz="3600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366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/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Vierkante haken 175"/>
          <p:cNvSpPr/>
          <p:nvPr/>
        </p:nvSpPr>
        <p:spPr>
          <a:xfrm>
            <a:off x="2509909" y="2486826"/>
            <a:ext cx="2274072" cy="3170490"/>
          </a:xfrm>
          <a:prstGeom prst="bracketPair">
            <a:avLst/>
          </a:prstGeom>
          <a:noFill/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Tekstvak 176"/>
          <p:cNvSpPr txBox="1"/>
          <p:nvPr/>
        </p:nvSpPr>
        <p:spPr>
          <a:xfrm>
            <a:off x="4756558" y="5130209"/>
            <a:ext cx="55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i="1" dirty="0"/>
              <a:t>n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408F4738-246D-4973-BCA1-D2F5288A3B72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</a:t>
            </a:r>
            <a:r>
              <a:rPr lang="nl-NL" sz="4000" dirty="0">
                <a:solidFill>
                  <a:prstClr val="black"/>
                </a:solidFill>
              </a:rPr>
              <a:t>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245E4BDC-444C-4563-9A41-C7CF55F4AEA4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25E0D356-ADDD-474D-856C-EEFC43038357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6A8635BD-B2BD-444C-952C-251999805E8E}"/>
              </a:ext>
            </a:extLst>
          </p:cNvPr>
          <p:cNvSpPr/>
          <p:nvPr/>
        </p:nvSpPr>
        <p:spPr>
          <a:xfrm>
            <a:off x="5218482" y="378833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9C6CA889-828E-4664-A6ED-C681DA63B8EB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92CAE925-3F36-4CE0-A7A7-D9861662A86C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AE8D209A-EE5A-4B9D-AAA2-0393D63AA433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BF5656D-37EC-5643-3253-F7CE3002D71E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B7DDDC9-CCA2-4F61-8A19-7FDFFF2826B3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6ED9D47-4DC3-665C-7C3A-6B36734515D3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FE2A78C-666C-F372-D8C1-9DAA9EF96007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0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/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4899341" y="2751557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Rechthoek 270"/>
          <p:cNvSpPr/>
          <p:nvPr/>
        </p:nvSpPr>
        <p:spPr>
          <a:xfrm>
            <a:off x="478455" y="4058708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Vierkante haken 175"/>
          <p:cNvSpPr/>
          <p:nvPr/>
        </p:nvSpPr>
        <p:spPr>
          <a:xfrm>
            <a:off x="2509909" y="2486826"/>
            <a:ext cx="2274072" cy="3170490"/>
          </a:xfrm>
          <a:prstGeom prst="bracketPair">
            <a:avLst/>
          </a:prstGeom>
          <a:noFill/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Tekstvak 176"/>
          <p:cNvSpPr txBox="1"/>
          <p:nvPr/>
        </p:nvSpPr>
        <p:spPr>
          <a:xfrm>
            <a:off x="4756558" y="5130209"/>
            <a:ext cx="55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i="1" dirty="0"/>
              <a:t>n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8280000" y="2833200"/>
            <a:ext cx="663634" cy="1015663"/>
            <a:chOff x="8280000" y="2827459"/>
            <a:chExt cx="663634" cy="1015663"/>
          </a:xfrm>
          <a:solidFill>
            <a:schemeClr val="bg1"/>
          </a:solidFill>
        </p:grpSpPr>
        <p:sp>
          <p:nvSpPr>
            <p:cNvPr id="180" name="Tekstvak 179"/>
            <p:cNvSpPr txBox="1"/>
            <p:nvPr/>
          </p:nvSpPr>
          <p:spPr>
            <a:xfrm>
              <a:off x="8299011" y="2827459"/>
              <a:ext cx="644623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6000" dirty="0"/>
                <a:t>R</a:t>
              </a:r>
            </a:p>
          </p:txBody>
        </p:sp>
        <p:cxnSp>
          <p:nvCxnSpPr>
            <p:cNvPr id="179" name="Rechte verbindingslijn 178"/>
            <p:cNvCxnSpPr/>
            <p:nvPr/>
          </p:nvCxnSpPr>
          <p:spPr>
            <a:xfrm flipH="1">
              <a:off x="8280000" y="3440501"/>
              <a:ext cx="78099" cy="0"/>
            </a:xfrm>
            <a:prstGeom prst="lin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1" name="Afbeelding 1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6490800" y="336240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8" name="Tekstvak 107"/>
          <p:cNvSpPr txBox="1"/>
          <p:nvPr/>
        </p:nvSpPr>
        <p:spPr>
          <a:xfrm>
            <a:off x="572755" y="472273"/>
            <a:ext cx="84335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</a:t>
            </a:r>
            <a:r>
              <a:rPr lang="nl-NL" sz="4000" dirty="0">
                <a:solidFill>
                  <a:prstClr val="black"/>
                </a:solidFill>
              </a:rPr>
              <a:t>                  								 </a:t>
            </a:r>
            <a:r>
              <a:rPr lang="nl-NL" sz="4000" dirty="0">
                <a:solidFill>
                  <a:srgbClr val="FF0000"/>
                </a:solidFill>
              </a:rPr>
              <a:t>terminatie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958201F-807E-4F75-83AF-9AC07F5559F5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17F1E6F1-93AD-4B1C-BB16-465893C87E31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49B7367E-286C-43D3-ABD1-D8A3BC505EAE}"/>
              </a:ext>
            </a:extLst>
          </p:cNvPr>
          <p:cNvSpPr/>
          <p:nvPr/>
        </p:nvSpPr>
        <p:spPr>
          <a:xfrm>
            <a:off x="5222494" y="3786106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3703F425-99E4-49D4-8DF4-CA4082BE5E70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6DD41B53-10D5-4218-A1EB-A3B4C4E27BBB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Rechthoek 114">
            <a:extLst>
              <a:ext uri="{FF2B5EF4-FFF2-40B4-BE49-F238E27FC236}">
                <a16:creationId xmlns:a16="http://schemas.microsoft.com/office/drawing/2014/main" id="{14DBF284-B917-4322-9DE9-A8CD063C85EC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56F1432-8CFA-2B4B-146F-C3294D6C1D7F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CF5263-F3BB-49D3-37C3-A76844FBB40C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A6A4196-8ADC-98A2-0425-7EED22264346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5BF8C28-7F7C-2866-628C-986A0B48CD84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0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484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251075" y="17771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02285" y="4029505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  <a:solidFill>
            <a:schemeClr val="bg1"/>
          </a:solidFill>
        </p:grpSpPr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63" name="Afbeelding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58" name="Afbeelding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cxnSp>
        <p:nvCxnSpPr>
          <p:cNvPr id="214" name="Rechte verbindingslijn 213"/>
          <p:cNvCxnSpPr/>
          <p:nvPr/>
        </p:nvCxnSpPr>
        <p:spPr>
          <a:xfrm flipH="1">
            <a:off x="2239867" y="34560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prstClr val="black"/>
                </a:solidFill>
              </a:rPr>
              <a:t>Radicaalmechanisme  </a:t>
            </a:r>
            <a:r>
              <a:rPr lang="nl-NL" sz="4000" dirty="0">
                <a:solidFill>
                  <a:srgbClr val="FF0000"/>
                </a:solidFill>
              </a:rPr>
              <a:t>initiatie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93A5BA3-3A8C-27C2-34C0-178080062A25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2EE7B8D-7FD3-AFC3-01FA-6839D469A1D7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46B27D4-4AF6-A8FD-E61B-2A139B385D84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B2A1A6D-F774-0692-E3E2-816FE22DC016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05835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02285" y="4029505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</p:grpSpPr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</p:grpSpPr>
            <p:pic>
              <p:nvPicPr>
                <p:cNvPr id="63" name="Afbeelding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</p:spPr>
            </p:pic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</p:grpSpPr>
            <p:pic>
              <p:nvPicPr>
                <p:cNvPr id="58" name="Afbeelding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</p:spPr>
            </p:pic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</p:spPr>
        </p:pic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8" name="Rechte verbindingslijn 207"/>
          <p:cNvCxnSpPr/>
          <p:nvPr/>
        </p:nvCxnSpPr>
        <p:spPr>
          <a:xfrm flipH="1">
            <a:off x="3722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echte verbindingslijn 208"/>
          <p:cNvCxnSpPr/>
          <p:nvPr/>
        </p:nvCxnSpPr>
        <p:spPr>
          <a:xfrm flipH="1">
            <a:off x="332648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Rechte verbindingslijn 213"/>
          <p:cNvCxnSpPr/>
          <p:nvPr/>
        </p:nvCxnSpPr>
        <p:spPr>
          <a:xfrm flipH="1">
            <a:off x="2239867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hthoek 235"/>
          <p:cNvSpPr/>
          <p:nvPr/>
        </p:nvSpPr>
        <p:spPr>
          <a:xfrm>
            <a:off x="251075" y="1805362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DD70AF19-F76F-4E44-9C24-B2A9F23334F3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 </a:t>
            </a:r>
            <a:r>
              <a:rPr lang="nl-NL" sz="4000" dirty="0">
                <a:solidFill>
                  <a:srgbClr val="FF0000"/>
                </a:solidFill>
              </a:rPr>
              <a:t>initiatie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11FED89-2F98-243C-29C9-7D1DB8F1EACB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2771E4A-E5B6-474F-AEC3-7AD9B495AC9B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859A636-9470-A35C-9062-83CB06BBA8D8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F3BB944-367F-D89E-334A-8EC00ADF76D7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0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7.40741E-7 L 0.07084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698 0.02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443388" y="2036319"/>
            <a:ext cx="4454541" cy="3855548"/>
            <a:chOff x="2443388" y="2036319"/>
            <a:chExt cx="4454541" cy="3855548"/>
          </a:xfrm>
          <a:noFill/>
        </p:grpSpPr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54" name="Groep 53"/>
            <p:cNvGrpSpPr>
              <a:grpSpLocks noChangeAspect="1"/>
            </p:cNvGrpSpPr>
            <p:nvPr/>
          </p:nvGrpSpPr>
          <p:grpSpPr>
            <a:xfrm>
              <a:off x="2771813" y="2751557"/>
              <a:ext cx="1592005" cy="1244360"/>
              <a:chOff x="1878226" y="2049041"/>
              <a:chExt cx="2183027" cy="1706321"/>
            </a:xfrm>
            <a:grpFill/>
          </p:grpSpPr>
          <p:pic>
            <p:nvPicPr>
              <p:cNvPr id="55" name="Afbeelding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/>
              <p:cNvGrpSpPr/>
              <p:nvPr/>
            </p:nvGrpSpPr>
            <p:grpSpPr>
              <a:xfrm>
                <a:off x="3710044" y="2049041"/>
                <a:ext cx="333776" cy="1706321"/>
                <a:chOff x="3731741" y="2049042"/>
                <a:chExt cx="333776" cy="1706321"/>
              </a:xfrm>
              <a:grpFill/>
            </p:grpSpPr>
            <p:sp>
              <p:nvSpPr>
                <p:cNvPr id="64" name="Rechthoek 6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hthoek 6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" name="Rechte verbindingslijn 6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/>
              <p:cNvGrpSpPr/>
              <p:nvPr/>
            </p:nvGrpSpPr>
            <p:grpSpPr>
              <a:xfrm>
                <a:off x="2246285" y="2049041"/>
                <a:ext cx="333776" cy="1706321"/>
                <a:chOff x="3731741" y="2049042"/>
                <a:chExt cx="333776" cy="1706321"/>
              </a:xfrm>
              <a:grpFill/>
            </p:grpSpPr>
            <p:sp>
              <p:nvSpPr>
                <p:cNvPr id="59" name="Rechthoek 5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" name="Rechte verbindingslijn 6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Rechthoek 33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73" name="Groep 72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75" name="Rechthoek 7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hthoek 7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Rechte verbindingslijn 7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83" name="Rechte verbindingslijn 8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Afbeelding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86" name="Rechthoek 85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2443388" y="4032629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92" name="Groep 91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93" name="Rechthoek 92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hthoek 93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Rechte verbindingslijn 94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Rechte verbindingslijn 9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8" name="Rechte verbindingslijn 207"/>
          <p:cNvCxnSpPr/>
          <p:nvPr/>
        </p:nvCxnSpPr>
        <p:spPr>
          <a:xfrm flipH="1">
            <a:off x="4374000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ep 123"/>
          <p:cNvGrpSpPr/>
          <p:nvPr/>
        </p:nvGrpSpPr>
        <p:grpSpPr>
          <a:xfrm>
            <a:off x="4811238" y="2036319"/>
            <a:ext cx="4195043" cy="3855548"/>
            <a:chOff x="2702886" y="2036319"/>
            <a:chExt cx="4195043" cy="3855548"/>
          </a:xfrm>
          <a:solidFill>
            <a:schemeClr val="bg1"/>
          </a:solidFill>
        </p:grpSpPr>
        <p:grpSp>
          <p:nvGrpSpPr>
            <p:cNvPr id="125" name="Groep 124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45" name="Afbeelding 1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46" name="Groep 145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53" name="Afbeelding 1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54" name="Rechthoek 153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Rechthoek 154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6" name="Rechte verbindingslijn 155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Rechte verbindingslijn 156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ep 146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48" name="Afbeelding 1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49" name="Rechthoek 148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Rechthoek 149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1" name="Rechte verbindingslijn 150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Rechte verbindingslijn 151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Rechthoek 125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27" name="Afbeelding 1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28" name="Groep 127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41" name="Rechthoek 14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hthoek 14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3" name="Rechte verbindingslijn 14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echte verbindingslijn 14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ep 128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39" name="Rechte verbindingslijn 138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" name="Afbeelding 1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31" name="Rechthoek 130"/>
            <p:cNvSpPr/>
            <p:nvPr/>
          </p:nvSpPr>
          <p:spPr>
            <a:xfrm>
              <a:off x="2755204" y="2036319"/>
              <a:ext cx="4142725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2" name="Rechthoek 131"/>
            <p:cNvSpPr/>
            <p:nvPr/>
          </p:nvSpPr>
          <p:spPr>
            <a:xfrm>
              <a:off x="2702886" y="4032629"/>
              <a:ext cx="654901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133" name="Groep 132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35" name="Rechthoek 13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Rechthoek 13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7" name="Rechte verbindingslijn 13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Rechte verbindingslijn 133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kstvak 100"/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 </a:t>
            </a:r>
            <a:r>
              <a:rPr lang="nl-NL" sz="4000" dirty="0">
                <a:solidFill>
                  <a:prstClr val="black"/>
                </a:solidFill>
              </a:rPr>
              <a:t>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455FD70-6F40-84A4-08A7-DF921B30916E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9FDE37C-92A3-B027-A570-7AB05C514899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0841BD-6164-EF36-D7F1-098100628723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1768CF-FC98-DCB6-DF6A-2669D6A4C9E1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8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ep 117">
            <a:extLst>
              <a:ext uri="{FF2B5EF4-FFF2-40B4-BE49-F238E27FC236}">
                <a16:creationId xmlns:a16="http://schemas.microsoft.com/office/drawing/2014/main" id="{595C6B2A-CAB3-4F1B-9756-6F4698D8B88A}"/>
              </a:ext>
            </a:extLst>
          </p:cNvPr>
          <p:cNvGrpSpPr>
            <a:grpSpLocks noChangeAspect="1"/>
          </p:cNvGrpSpPr>
          <p:nvPr/>
        </p:nvGrpSpPr>
        <p:grpSpPr>
          <a:xfrm>
            <a:off x="4834800" y="2710800"/>
            <a:ext cx="1628426" cy="1323439"/>
            <a:chOff x="1810851" y="1990944"/>
            <a:chExt cx="2232969" cy="1814758"/>
          </a:xfrm>
          <a:noFill/>
        </p:grpSpPr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6150882-AECB-45D3-87BA-A42AE19E7BC9}"/>
                </a:ext>
              </a:extLst>
            </p:cNvPr>
            <p:cNvGrpSpPr/>
            <p:nvPr/>
          </p:nvGrpSpPr>
          <p:grpSpPr>
            <a:xfrm>
              <a:off x="3274610" y="2008825"/>
              <a:ext cx="769210" cy="1746537"/>
              <a:chOff x="3296307" y="2008826"/>
              <a:chExt cx="769210" cy="1746537"/>
            </a:xfrm>
            <a:grpFill/>
          </p:grpSpPr>
          <p:pic>
            <p:nvPicPr>
              <p:cNvPr id="160" name="Afbeelding 159">
                <a:extLst>
                  <a:ext uri="{FF2B5EF4-FFF2-40B4-BE49-F238E27FC236}">
                    <a16:creationId xmlns:a16="http://schemas.microsoft.com/office/drawing/2014/main" id="{632FE39B-862B-453F-8BF9-6B2E7A9DCC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68" r="82984" b="41747"/>
              <a:stretch/>
            </p:blipFill>
            <p:spPr>
              <a:xfrm>
                <a:off x="3296307" y="2008826"/>
                <a:ext cx="641820" cy="1165027"/>
              </a:xfrm>
              <a:prstGeom prst="rect">
                <a:avLst/>
              </a:prstGeom>
              <a:grpFill/>
            </p:spPr>
          </p:pic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4F7E26A2-A0DE-4871-BECE-584ED7443E86}"/>
                  </a:ext>
                </a:extLst>
              </p:cNvPr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57512623-7F65-40D1-BE13-2A71216EEFE4}"/>
                  </a:ext>
                </a:extLst>
              </p:cNvPr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D0752D74-BF6C-40B2-92CC-FE1211EB136C}"/>
                  </a:ext>
                </a:extLst>
              </p:cNvPr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3C1ED559-2153-4464-90E3-A323527D1521}"/>
                </a:ext>
              </a:extLst>
            </p:cNvPr>
            <p:cNvGrpSpPr/>
            <p:nvPr/>
          </p:nvGrpSpPr>
          <p:grpSpPr>
            <a:xfrm>
              <a:off x="1810851" y="1990944"/>
              <a:ext cx="769210" cy="1814758"/>
              <a:chOff x="3296307" y="1990945"/>
              <a:chExt cx="769210" cy="1814758"/>
            </a:xfrm>
            <a:grpFill/>
          </p:grpSpPr>
          <p:pic>
            <p:nvPicPr>
              <p:cNvPr id="122" name="Afbeelding 121">
                <a:extLst>
                  <a:ext uri="{FF2B5EF4-FFF2-40B4-BE49-F238E27FC236}">
                    <a16:creationId xmlns:a16="http://schemas.microsoft.com/office/drawing/2014/main" id="{F37B0DBE-B038-40E8-B376-D62BA7D3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59" r="84628" b="23804"/>
              <a:stretch/>
            </p:blipFill>
            <p:spPr>
              <a:xfrm>
                <a:off x="3296307" y="1990945"/>
                <a:ext cx="579803" cy="1814758"/>
              </a:xfrm>
              <a:prstGeom prst="rect">
                <a:avLst/>
              </a:prstGeom>
              <a:grpFill/>
            </p:spPr>
          </p:pic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FFFE1093-D8E0-43C1-A526-742C632E94EF}"/>
                  </a:ext>
                </a:extLst>
              </p:cNvPr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BDCC6DBC-1732-458F-894F-FDD0B0D3985F}"/>
                  </a:ext>
                </a:extLst>
              </p:cNvPr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8" name="Rechte verbindingslijn 157">
                <a:extLst>
                  <a:ext uri="{FF2B5EF4-FFF2-40B4-BE49-F238E27FC236}">
                    <a16:creationId xmlns:a16="http://schemas.microsoft.com/office/drawing/2014/main" id="{C4055828-6C16-403B-94AA-879C0E94F608}"/>
                  </a:ext>
                </a:extLst>
              </p:cNvPr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Rechte verbindingslijn 158">
                <a:extLst>
                  <a:ext uri="{FF2B5EF4-FFF2-40B4-BE49-F238E27FC236}">
                    <a16:creationId xmlns:a16="http://schemas.microsoft.com/office/drawing/2014/main" id="{A242CCCF-795B-40D2-AD31-FE3FA541A19F}"/>
                  </a:ext>
                </a:extLst>
              </p:cNvPr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791212" y="298105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08070" y="1722071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08" name="Rechte verbindingslijn 207"/>
          <p:cNvCxnSpPr/>
          <p:nvPr/>
        </p:nvCxnSpPr>
        <p:spPr>
          <a:xfrm flipH="1">
            <a:off x="4374000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78000" y="2080800"/>
            <a:ext cx="1592005" cy="2567952"/>
            <a:chOff x="1904941" y="1122598"/>
            <a:chExt cx="2183027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904941" y="2526468"/>
              <a:ext cx="2183027" cy="708455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2415233" y="2049041"/>
              <a:ext cx="164828" cy="1706321"/>
              <a:chOff x="3900689" y="2049042"/>
              <a:chExt cx="164828" cy="1706321"/>
            </a:xfrm>
            <a:grpFill/>
          </p:grpSpPr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6337089" y="34878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4830795" y="4011543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3640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04" name="Rechte verbindingslijn 103"/>
          <p:cNvCxnSpPr/>
          <p:nvPr/>
        </p:nvCxnSpPr>
        <p:spPr>
          <a:xfrm flipH="1">
            <a:off x="5851889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/>
          <p:cNvCxnSpPr>
            <a:cxnSpLocks/>
          </p:cNvCxnSpPr>
          <p:nvPr/>
        </p:nvCxnSpPr>
        <p:spPr>
          <a:xfrm flipH="1">
            <a:off x="5433890" y="3277533"/>
            <a:ext cx="780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45200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6" name="Tekstvak 105">
            <a:extLst>
              <a:ext uri="{FF2B5EF4-FFF2-40B4-BE49-F238E27FC236}">
                <a16:creationId xmlns:a16="http://schemas.microsoft.com/office/drawing/2014/main" id="{CAEEAC50-EC70-44EC-93D1-D49B8AEE9AA0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 </a:t>
            </a:r>
            <a:r>
              <a:rPr lang="nl-NL" sz="4000" dirty="0">
                <a:solidFill>
                  <a:prstClr val="black"/>
                </a:solidFill>
              </a:rPr>
              <a:t>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7B45EC53-F069-4138-AE00-955554149A4C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277A5322-C4FF-457C-BBB4-2DA6B99235AE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C4FDD99E-F6CF-4639-89EA-D08B5EC1E01B}"/>
              </a:ext>
            </a:extLst>
          </p:cNvPr>
          <p:cNvSpPr/>
          <p:nvPr/>
        </p:nvSpPr>
        <p:spPr>
          <a:xfrm>
            <a:off x="5266027" y="3779348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40BB4CC8-A46D-4FD9-AFAA-5B9EB9E0F6CD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72622424-DCB8-4F9C-8EAE-844B0EB79A65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C6C1101A-EA76-49EA-8D62-74DC3EE17EFC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Rechthoek 114">
            <a:extLst>
              <a:ext uri="{FF2B5EF4-FFF2-40B4-BE49-F238E27FC236}">
                <a16:creationId xmlns:a16="http://schemas.microsoft.com/office/drawing/2014/main" id="{5842B7E9-C4F8-4D94-BFCF-68DD79805E8D}"/>
              </a:ext>
            </a:extLst>
          </p:cNvPr>
          <p:cNvSpPr/>
          <p:nvPr/>
        </p:nvSpPr>
        <p:spPr>
          <a:xfrm>
            <a:off x="7375992" y="2692687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Rechthoek 115">
            <a:extLst>
              <a:ext uri="{FF2B5EF4-FFF2-40B4-BE49-F238E27FC236}">
                <a16:creationId xmlns:a16="http://schemas.microsoft.com/office/drawing/2014/main" id="{F83FCB91-1E84-48FD-B3A7-3031C204329F}"/>
              </a:ext>
            </a:extLst>
          </p:cNvPr>
          <p:cNvSpPr/>
          <p:nvPr/>
        </p:nvSpPr>
        <p:spPr>
          <a:xfrm>
            <a:off x="7339133" y="387120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Rechthoek 116">
            <a:extLst>
              <a:ext uri="{FF2B5EF4-FFF2-40B4-BE49-F238E27FC236}">
                <a16:creationId xmlns:a16="http://schemas.microsoft.com/office/drawing/2014/main" id="{3998A8CE-7E18-43DF-80A6-4F1F2207E76D}"/>
              </a:ext>
            </a:extLst>
          </p:cNvPr>
          <p:cNvSpPr/>
          <p:nvPr/>
        </p:nvSpPr>
        <p:spPr>
          <a:xfrm>
            <a:off x="5950065" y="1596954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6" name="Rechthoek 85"/>
          <p:cNvSpPr/>
          <p:nvPr/>
        </p:nvSpPr>
        <p:spPr>
          <a:xfrm>
            <a:off x="2755421" y="2033775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562C26E-E6C1-3E34-842B-D69ED1F9E88D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01AA38-B735-BAD2-13EF-5CAE274B698E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0B61B2E-4717-F2BA-DBBE-1B9F3D1DDD81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2F46512-39A2-357F-7814-B6974783B059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9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7083 0.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7.40741E-7 L -0.07136 0.022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66C32F24-DBF0-4920-B5C6-D8C2CBFC7754}"/>
                  </a:ext>
                </a:extLst>
              </p:cNvPr>
              <p:cNvCxnSpPr/>
              <p:nvPr/>
            </p:nvCxnSpPr>
            <p:spPr>
              <a:xfrm>
                <a:off x="3731741" y="2127033"/>
                <a:ext cx="0" cy="40583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06" name="Groep 105"/>
          <p:cNvGrpSpPr/>
          <p:nvPr/>
        </p:nvGrpSpPr>
        <p:grpSpPr>
          <a:xfrm>
            <a:off x="6910266" y="2036623"/>
            <a:ext cx="2007195" cy="3855548"/>
            <a:chOff x="2722679" y="2036319"/>
            <a:chExt cx="2007195" cy="3855548"/>
          </a:xfrm>
          <a:solidFill>
            <a:schemeClr val="bg1"/>
          </a:solidFill>
        </p:grpSpPr>
        <p:grpSp>
          <p:nvGrpSpPr>
            <p:cNvPr id="108" name="Groep 107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pic>
            <p:nvPicPr>
              <p:cNvPr id="162" name="Afbeelding 16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163" name="Groep 162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70" name="Afbeelding 1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71" name="Rechthoek 170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Rechthoek 171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3" name="Rechte verbindingslijn 172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Rechte verbindingslijn 173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ep 163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65" name="Afbeelding 1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66" name="Rechthoek 165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hthoek 166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8" name="Rechte verbindingslijn 167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Rechte verbindingslijn 168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Rechthoek 108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11" name="Afbeelding 1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12" name="Groep 111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58" name="Rechthoek 15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echthoek 15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0" name="Rechte verbindingslijn 15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Rechte verbindingslijn 16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ep 112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23" name="Rechte verbindingslijn 12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Afbeelding 1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15" name="Rechthoek 114"/>
            <p:cNvSpPr/>
            <p:nvPr/>
          </p:nvSpPr>
          <p:spPr>
            <a:xfrm>
              <a:off x="2755204" y="2036319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6" name="Rechthoek 115"/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117" name="Groep 116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9" name="Rechthoek 11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hthoek 11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Rechte verbindingslijn 11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Tekstvak 175">
            <a:extLst>
              <a:ext uri="{FF2B5EF4-FFF2-40B4-BE49-F238E27FC236}">
                <a16:creationId xmlns:a16="http://schemas.microsoft.com/office/drawing/2014/main" id="{6BEDC58E-360D-49B2-A522-C994769F6675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</a:t>
            </a:r>
            <a:r>
              <a:rPr lang="nl-NL" sz="4000" dirty="0">
                <a:solidFill>
                  <a:prstClr val="black"/>
                </a:solidFill>
              </a:rPr>
              <a:t> 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7BE5FD81-7DCE-406A-B394-C0A7C3BE8F29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Rechthoek 178">
            <a:extLst>
              <a:ext uri="{FF2B5EF4-FFF2-40B4-BE49-F238E27FC236}">
                <a16:creationId xmlns:a16="http://schemas.microsoft.com/office/drawing/2014/main" id="{1199E740-D8BF-44C1-88E8-DB29EB090D54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604FBF90-A41F-4296-A372-CB5DB94D9A12}"/>
              </a:ext>
            </a:extLst>
          </p:cNvPr>
          <p:cNvSpPr/>
          <p:nvPr/>
        </p:nvSpPr>
        <p:spPr>
          <a:xfrm>
            <a:off x="5218482" y="378833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D39220C9-AC6D-4245-AC5E-2D564931AAE5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40A52564-B86C-458E-B3DC-E23B170636C2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F859F6E2-7ADB-4784-944A-C9B5DF161B64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188E4A15-9337-4ED7-A99A-38E0BD41F221}"/>
              </a:ext>
            </a:extLst>
          </p:cNvPr>
          <p:cNvSpPr/>
          <p:nvPr/>
        </p:nvSpPr>
        <p:spPr>
          <a:xfrm>
            <a:off x="7375992" y="2692687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56B82DF8-85B7-4782-9334-0A77EA0C7201}"/>
              </a:ext>
            </a:extLst>
          </p:cNvPr>
          <p:cNvSpPr/>
          <p:nvPr/>
        </p:nvSpPr>
        <p:spPr>
          <a:xfrm>
            <a:off x="7339133" y="387120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E997676-06A1-0168-F86A-E9F8AC4FBE30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92172E4-0EFB-79D8-58ED-DC04845FE1F7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4A0FA19-17BC-5047-EF95-BB991804CA47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B93ECC7-F6BE-EF7D-EC9C-66487C059433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9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prstClr val="black"/>
                </a:solidFill>
              </a:rPr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106" name="Groep 105"/>
          <p:cNvGrpSpPr/>
          <p:nvPr/>
        </p:nvGrpSpPr>
        <p:grpSpPr>
          <a:xfrm>
            <a:off x="6910266" y="2036623"/>
            <a:ext cx="2007195" cy="3855548"/>
            <a:chOff x="2722679" y="2036319"/>
            <a:chExt cx="2007195" cy="3855548"/>
          </a:xfrm>
          <a:solidFill>
            <a:schemeClr val="bg1"/>
          </a:solidFill>
        </p:grpSpPr>
        <p:grpSp>
          <p:nvGrpSpPr>
            <p:cNvPr id="108" name="Groep 107"/>
            <p:cNvGrpSpPr>
              <a:grpSpLocks noChangeAspect="1"/>
            </p:cNvGrpSpPr>
            <p:nvPr/>
          </p:nvGrpSpPr>
          <p:grpSpPr>
            <a:xfrm>
              <a:off x="2722679" y="2075935"/>
              <a:ext cx="1641139" cy="2567952"/>
              <a:chOff x="1810851" y="1122598"/>
              <a:chExt cx="2250402" cy="3521289"/>
            </a:xfrm>
            <a:grpFill/>
          </p:grpSpPr>
          <p:grpSp>
            <p:nvGrpSpPr>
              <p:cNvPr id="163" name="Groep 162"/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170" name="Afbeelding 1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171" name="Rechthoek 170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Rechthoek 171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3" name="Rechte verbindingslijn 172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Rechte verbindingslijn 173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ep 163"/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sp>
              <p:nvSpPr>
                <p:cNvPr id="166" name="Rechthoek 165"/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Rechthoek 166"/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8" name="Rechte verbindingslijn 167"/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Rechte verbindingslijn 168"/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5" name="Afbeelding 1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2" name="Afbeelding 16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</p:grpSp>
        <p:sp>
          <p:nvSpPr>
            <p:cNvPr id="109" name="Rechthoek 108"/>
            <p:cNvSpPr/>
            <p:nvPr/>
          </p:nvSpPr>
          <p:spPr>
            <a:xfrm>
              <a:off x="3855375" y="3677330"/>
              <a:ext cx="580408" cy="1020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11" name="Afbeelding 1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758" b="40121"/>
            <a:stretch/>
          </p:blipFill>
          <p:spPr>
            <a:xfrm>
              <a:off x="3847419" y="4050660"/>
              <a:ext cx="503517" cy="516651"/>
            </a:xfrm>
            <a:prstGeom prst="rect">
              <a:avLst/>
            </a:prstGeom>
            <a:grpFill/>
          </p:spPr>
        </p:pic>
        <p:grpSp>
          <p:nvGrpSpPr>
            <p:cNvPr id="112" name="Groep 111"/>
            <p:cNvGrpSpPr/>
            <p:nvPr/>
          </p:nvGrpSpPr>
          <p:grpSpPr>
            <a:xfrm rot="5400000">
              <a:off x="3985988" y="4772125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58" name="Rechthoek 157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echthoek 158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0" name="Rechte verbindingslijn 15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Rechte verbindingslijn 160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ep 112"/>
            <p:cNvGrpSpPr/>
            <p:nvPr/>
          </p:nvGrpSpPr>
          <p:grpSpPr>
            <a:xfrm>
              <a:off x="4107694" y="3708000"/>
              <a:ext cx="0" cy="1244360"/>
              <a:chOff x="7518215" y="4518744"/>
              <a:chExt cx="0" cy="1244360"/>
            </a:xfrm>
            <a:grpFill/>
          </p:grpSpPr>
          <p:cxnSp>
            <p:nvCxnSpPr>
              <p:cNvPr id="123" name="Rechte verbindingslijn 122"/>
              <p:cNvCxnSpPr/>
              <p:nvPr/>
            </p:nvCxnSpPr>
            <p:spPr>
              <a:xfrm>
                <a:off x="7518215" y="4518744"/>
                <a:ext cx="0" cy="29596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>
              <a:xfrm>
                <a:off x="7518215" y="5457514"/>
                <a:ext cx="0" cy="30559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Afbeelding 1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60432" b="40121"/>
            <a:stretch/>
          </p:blipFill>
          <p:spPr>
            <a:xfrm>
              <a:off x="3848518" y="4999359"/>
              <a:ext cx="512467" cy="516651"/>
            </a:xfrm>
            <a:prstGeom prst="rect">
              <a:avLst/>
            </a:prstGeom>
            <a:grpFill/>
          </p:spPr>
        </p:pic>
        <p:sp>
          <p:nvSpPr>
            <p:cNvPr id="115" name="Rechthoek 114"/>
            <p:cNvSpPr/>
            <p:nvPr/>
          </p:nvSpPr>
          <p:spPr>
            <a:xfrm>
              <a:off x="2755204" y="2036319"/>
              <a:ext cx="1922757" cy="6756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6" name="Rechthoek 115"/>
            <p:cNvSpPr/>
            <p:nvPr/>
          </p:nvSpPr>
          <p:spPr>
            <a:xfrm>
              <a:off x="2728034" y="4032629"/>
              <a:ext cx="629753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grpSp>
          <p:nvGrpSpPr>
            <p:cNvPr id="117" name="Groep 116"/>
            <p:cNvGrpSpPr/>
            <p:nvPr/>
          </p:nvGrpSpPr>
          <p:grpSpPr>
            <a:xfrm rot="5400000">
              <a:off x="3977471" y="3859402"/>
              <a:ext cx="243411" cy="1244360"/>
              <a:chOff x="3731741" y="2049042"/>
              <a:chExt cx="333776" cy="1706321"/>
            </a:xfrm>
            <a:grpFill/>
          </p:grpSpPr>
          <p:sp>
            <p:nvSpPr>
              <p:cNvPr id="119" name="Rechthoek 11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hthoek 11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" name="Rechte verbindingslijn 12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Rechte verbindingslijn 117"/>
            <p:cNvCxnSpPr/>
            <p:nvPr/>
          </p:nvCxnSpPr>
          <p:spPr>
            <a:xfrm>
              <a:off x="4113498" y="5595906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Rechthoek 175"/>
          <p:cNvSpPr/>
          <p:nvPr/>
        </p:nvSpPr>
        <p:spPr>
          <a:xfrm>
            <a:off x="7446882" y="3175201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77" name="Rechte verbindingslijn 176"/>
          <p:cNvCxnSpPr/>
          <p:nvPr/>
        </p:nvCxnSpPr>
        <p:spPr>
          <a:xfrm flipH="1">
            <a:off x="7545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Afbeelding 1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6451960" y="3366000"/>
            <a:ext cx="568800" cy="25644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8" name="Rechte verbindingslijn 177"/>
          <p:cNvCxnSpPr/>
          <p:nvPr/>
        </p:nvCxnSpPr>
        <p:spPr>
          <a:xfrm flipH="1">
            <a:off x="7941195" y="3277533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kstvak 178">
            <a:extLst>
              <a:ext uri="{FF2B5EF4-FFF2-40B4-BE49-F238E27FC236}">
                <a16:creationId xmlns:a16="http://schemas.microsoft.com/office/drawing/2014/main" id="{8ABF19F8-FCA0-454D-ADAF-98EB59B5689C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</a:t>
            </a:r>
            <a:r>
              <a:rPr lang="nl-NL" sz="4000" dirty="0">
                <a:solidFill>
                  <a:prstClr val="black"/>
                </a:solidFill>
              </a:rPr>
              <a:t>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81" name="Rechthoek 180">
            <a:extLst>
              <a:ext uri="{FF2B5EF4-FFF2-40B4-BE49-F238E27FC236}">
                <a16:creationId xmlns:a16="http://schemas.microsoft.com/office/drawing/2014/main" id="{2258510C-60B2-403A-B536-0F79A6DF2802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8E9C255D-17CE-4C98-B3D5-A242ACF8FC1A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echthoek 182">
            <a:extLst>
              <a:ext uri="{FF2B5EF4-FFF2-40B4-BE49-F238E27FC236}">
                <a16:creationId xmlns:a16="http://schemas.microsoft.com/office/drawing/2014/main" id="{8EBFE5A6-2FE1-4993-8E8D-525E0749138D}"/>
              </a:ext>
            </a:extLst>
          </p:cNvPr>
          <p:cNvSpPr/>
          <p:nvPr/>
        </p:nvSpPr>
        <p:spPr>
          <a:xfrm>
            <a:off x="5218482" y="378833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0D6DA69E-F957-4F5C-AAA7-77CB07F77993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Rechthoek 184">
            <a:extLst>
              <a:ext uri="{FF2B5EF4-FFF2-40B4-BE49-F238E27FC236}">
                <a16:creationId xmlns:a16="http://schemas.microsoft.com/office/drawing/2014/main" id="{EAB34932-3E2C-48F5-8EC8-1C4D2A9E5B78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6" name="Rechthoek 185">
            <a:extLst>
              <a:ext uri="{FF2B5EF4-FFF2-40B4-BE49-F238E27FC236}">
                <a16:creationId xmlns:a16="http://schemas.microsoft.com/office/drawing/2014/main" id="{4CE53DCB-0C50-4D40-B563-343252894DD0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7" name="Rechthoek 186">
            <a:extLst>
              <a:ext uri="{FF2B5EF4-FFF2-40B4-BE49-F238E27FC236}">
                <a16:creationId xmlns:a16="http://schemas.microsoft.com/office/drawing/2014/main" id="{A44689BD-AF46-4B25-A4BE-057CC98741BE}"/>
              </a:ext>
            </a:extLst>
          </p:cNvPr>
          <p:cNvSpPr/>
          <p:nvPr/>
        </p:nvSpPr>
        <p:spPr>
          <a:xfrm>
            <a:off x="7375992" y="2692687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8" name="Rechthoek 187">
            <a:extLst>
              <a:ext uri="{FF2B5EF4-FFF2-40B4-BE49-F238E27FC236}">
                <a16:creationId xmlns:a16="http://schemas.microsoft.com/office/drawing/2014/main" id="{883385EC-944A-4977-BC07-A3B7D95043F7}"/>
              </a:ext>
            </a:extLst>
          </p:cNvPr>
          <p:cNvSpPr/>
          <p:nvPr/>
        </p:nvSpPr>
        <p:spPr>
          <a:xfrm>
            <a:off x="7339133" y="387120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649386D-457C-4CA5-C481-12830A8CDA8E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CA8A92B-5A00-4BE5-2E6F-D449E419C0B2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90C440-4900-FA47-11ED-5E427AADA081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14E7EEC-176F-5CA6-6E12-23F2DF071FF4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A76C728-08A8-8635-99C4-3459328D57E5}"/>
              </a:ext>
            </a:extLst>
          </p:cNvPr>
          <p:cNvSpPr/>
          <p:nvPr/>
        </p:nvSpPr>
        <p:spPr>
          <a:xfrm rot="19360423">
            <a:off x="6895721" y="301299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89E2C77-8BD9-3DFB-53AD-BC9555F68679}"/>
              </a:ext>
            </a:extLst>
          </p:cNvPr>
          <p:cNvSpPr/>
          <p:nvPr/>
        </p:nvSpPr>
        <p:spPr>
          <a:xfrm rot="19360423">
            <a:off x="749036" y="31367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1CD4B7C-BA37-5932-CDB5-FB19D3393E9B}"/>
              </a:ext>
            </a:extLst>
          </p:cNvPr>
          <p:cNvSpPr/>
          <p:nvPr/>
        </p:nvSpPr>
        <p:spPr>
          <a:xfrm rot="19360423" flipH="1" flipV="1">
            <a:off x="2727415" y="3165187"/>
            <a:ext cx="857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90912A-C106-1423-60C6-ED7B7D0CE2CF}"/>
              </a:ext>
            </a:extLst>
          </p:cNvPr>
          <p:cNvSpPr/>
          <p:nvPr/>
        </p:nvSpPr>
        <p:spPr>
          <a:xfrm rot="19360423">
            <a:off x="4761971" y="3014173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0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7066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7448 0.0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/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4826784" y="2757144"/>
            <a:ext cx="2277797" cy="144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Rechthoek 270"/>
          <p:cNvSpPr/>
          <p:nvPr/>
        </p:nvSpPr>
        <p:spPr>
          <a:xfrm>
            <a:off x="499933" y="4019832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Vierkante haken 175"/>
          <p:cNvSpPr/>
          <p:nvPr/>
        </p:nvSpPr>
        <p:spPr>
          <a:xfrm>
            <a:off x="2509909" y="2486826"/>
            <a:ext cx="2274072" cy="3170490"/>
          </a:xfrm>
          <a:prstGeom prst="bracketPair">
            <a:avLst/>
          </a:prstGeom>
          <a:noFill/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Tekstvak 176"/>
          <p:cNvSpPr txBox="1"/>
          <p:nvPr/>
        </p:nvSpPr>
        <p:spPr>
          <a:xfrm>
            <a:off x="4756558" y="5130209"/>
            <a:ext cx="55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i="1" dirty="0"/>
              <a:t>n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408F4738-246D-4973-BCA1-D2F5288A3B72}"/>
              </a:ext>
            </a:extLst>
          </p:cNvPr>
          <p:cNvSpPr txBox="1"/>
          <p:nvPr/>
        </p:nvSpPr>
        <p:spPr>
          <a:xfrm>
            <a:off x="572756" y="472273"/>
            <a:ext cx="617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</a:t>
            </a:r>
            <a:r>
              <a:rPr lang="nl-NL" sz="4000" dirty="0">
                <a:solidFill>
                  <a:prstClr val="black"/>
                </a:solidFill>
              </a:rPr>
              <a:t>  					</a:t>
            </a:r>
            <a:r>
              <a:rPr lang="nl-NL" sz="4000" dirty="0">
                <a:solidFill>
                  <a:srgbClr val="FF0000"/>
                </a:solidFill>
              </a:rPr>
              <a:t>propagatie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245E4BDC-444C-4563-9A41-C7CF55F4AEA4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25E0D356-ADDD-474D-856C-EEFC43038357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6A8635BD-B2BD-444C-952C-251999805E8E}"/>
              </a:ext>
            </a:extLst>
          </p:cNvPr>
          <p:cNvSpPr/>
          <p:nvPr/>
        </p:nvSpPr>
        <p:spPr>
          <a:xfrm>
            <a:off x="5218482" y="378833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9C6CA889-828E-4664-A6ED-C681DA63B8EB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92CAE925-3F36-4CE0-A7A7-D9861662A86C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AE8D209A-EE5A-4B9D-AAA2-0393D63AA433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E9FDD3A-D991-530F-DA75-3E467165A05D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58B5309-0B57-BD2E-EFAA-60DE70323A7F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E122678-EC85-5AEF-179C-46D6FE782891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763B069-349D-2538-C0E9-DFC680A3F35B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2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/>
          <p:cNvSpPr/>
          <p:nvPr/>
        </p:nvSpPr>
        <p:spPr>
          <a:xfrm>
            <a:off x="5355661" y="3194770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77218" y="2844000"/>
            <a:ext cx="12761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6000" dirty="0"/>
              <a:t>R</a:t>
            </a: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>
            <a:grpSpLocks noChangeAspect="1"/>
          </p:cNvGrpSpPr>
          <p:nvPr/>
        </p:nvGrpSpPr>
        <p:grpSpPr>
          <a:xfrm>
            <a:off x="4852278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9" name="Groep 18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6" name="Afbeelding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7" name="Rechthoek 2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22" name="Rechthoek 21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hthoek 30"/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387877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74279"/>
          <a:stretch/>
        </p:blipFill>
        <p:spPr>
          <a:xfrm>
            <a:off x="6779628" y="2981051"/>
            <a:ext cx="500778" cy="660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" name="Rechthoek 86"/>
          <p:cNvSpPr/>
          <p:nvPr/>
        </p:nvSpPr>
        <p:spPr>
          <a:xfrm>
            <a:off x="6865404" y="302744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899341" y="3985126"/>
            <a:ext cx="159407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674384" y="2604744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/>
          <p:cNvSpPr/>
          <p:nvPr/>
        </p:nvSpPr>
        <p:spPr>
          <a:xfrm>
            <a:off x="4899341" y="2751557"/>
            <a:ext cx="2277797" cy="14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1075" y="1779963"/>
            <a:ext cx="87476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6" name="Rechthoek 235"/>
          <p:cNvSpPr/>
          <p:nvPr/>
        </p:nvSpPr>
        <p:spPr>
          <a:xfrm>
            <a:off x="1276007" y="1779963"/>
            <a:ext cx="87476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Rechthoek 270"/>
          <p:cNvSpPr/>
          <p:nvPr/>
        </p:nvSpPr>
        <p:spPr>
          <a:xfrm>
            <a:off x="478455" y="4058708"/>
            <a:ext cx="8747646" cy="6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hthoek 33"/>
          <p:cNvSpPr/>
          <p:nvPr/>
        </p:nvSpPr>
        <p:spPr>
          <a:xfrm>
            <a:off x="3855375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3847419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3" name="Groep 72"/>
          <p:cNvGrpSpPr/>
          <p:nvPr/>
        </p:nvGrpSpPr>
        <p:grpSpPr>
          <a:xfrm rot="5400000">
            <a:off x="3985988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75" name="Rechthoek 7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Rechthoek 7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7" name="Rechte verbindingslijn 7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4107694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83" name="Rechte verbindingslijn 82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3848518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" name="Rechthoek 85"/>
          <p:cNvSpPr/>
          <p:nvPr/>
        </p:nvSpPr>
        <p:spPr>
          <a:xfrm>
            <a:off x="2755204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2443388" y="40326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ep 91"/>
          <p:cNvGrpSpPr/>
          <p:nvPr/>
        </p:nvGrpSpPr>
        <p:grpSpPr>
          <a:xfrm rot="5400000">
            <a:off x="3977471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93" name="Rechthoek 92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hthoek 93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Rechte verbindingslijn 97"/>
          <p:cNvCxnSpPr/>
          <p:nvPr/>
        </p:nvCxnSpPr>
        <p:spPr>
          <a:xfrm>
            <a:off x="4113498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hthoek 202"/>
          <p:cNvSpPr/>
          <p:nvPr/>
        </p:nvSpPr>
        <p:spPr>
          <a:xfrm>
            <a:off x="3266220" y="321106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" name="Rechthoek 203"/>
          <p:cNvSpPr/>
          <p:nvPr/>
        </p:nvSpPr>
        <p:spPr>
          <a:xfrm>
            <a:off x="5357566" y="3193406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" name="Rechthoek 204"/>
          <p:cNvSpPr/>
          <p:nvPr/>
        </p:nvSpPr>
        <p:spPr>
          <a:xfrm>
            <a:off x="7458356" y="3253817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5" name="Groep 124"/>
          <p:cNvGrpSpPr>
            <a:grpSpLocks noChangeAspect="1"/>
          </p:cNvGrpSpPr>
          <p:nvPr/>
        </p:nvGrpSpPr>
        <p:grpSpPr>
          <a:xfrm>
            <a:off x="4831031" y="2075935"/>
            <a:ext cx="1641139" cy="2567952"/>
            <a:chOff x="1810851" y="1122598"/>
            <a:chExt cx="2250402" cy="3521289"/>
          </a:xfrm>
          <a:noFill/>
        </p:grpSpPr>
        <p:pic>
          <p:nvPicPr>
            <p:cNvPr id="145" name="Afbeelding 1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46" name="Groep 14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53" name="Afbeelding 1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54" name="Rechthoek 15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Rechthoek 15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6" name="Rechte verbindingslijn 15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ep 14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148" name="Afbeelding 1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grpFill/>
            </p:spPr>
          </p:pic>
          <p:sp>
            <p:nvSpPr>
              <p:cNvPr id="149" name="Rechthoek 14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0" name="Rechthoek 14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51" name="Rechte verbindingslijn 15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echte verbindingslijn 15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hthoek 125"/>
          <p:cNvSpPr/>
          <p:nvPr/>
        </p:nvSpPr>
        <p:spPr>
          <a:xfrm>
            <a:off x="5963727" y="3677330"/>
            <a:ext cx="580408" cy="102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7" name="Afbeelding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758" b="40121"/>
          <a:stretch/>
        </p:blipFill>
        <p:spPr>
          <a:xfrm>
            <a:off x="5955771" y="4050660"/>
            <a:ext cx="503517" cy="5166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8" name="Groep 127"/>
          <p:cNvGrpSpPr/>
          <p:nvPr/>
        </p:nvGrpSpPr>
        <p:grpSpPr>
          <a:xfrm rot="5400000">
            <a:off x="6094340" y="4772125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41" name="Rechthoek 140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Rechthoek 141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ep 128"/>
          <p:cNvGrpSpPr/>
          <p:nvPr/>
        </p:nvGrpSpPr>
        <p:grpSpPr>
          <a:xfrm>
            <a:off x="6216046" y="3708000"/>
            <a:ext cx="0" cy="1244360"/>
            <a:chOff x="7518215" y="4518744"/>
            <a:chExt cx="0" cy="1244360"/>
          </a:xfrm>
          <a:solidFill>
            <a:schemeClr val="bg1"/>
          </a:solidFill>
        </p:grpSpPr>
        <p:cxnSp>
          <p:nvCxnSpPr>
            <p:cNvPr id="139" name="Rechte verbindingslijn 138"/>
            <p:cNvCxnSpPr/>
            <p:nvPr/>
          </p:nvCxnSpPr>
          <p:spPr>
            <a:xfrm>
              <a:off x="7518215" y="4518744"/>
              <a:ext cx="0" cy="29596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8215" y="5457514"/>
              <a:ext cx="0" cy="30559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Afbeelding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39760" r="60432" b="40121"/>
          <a:stretch/>
        </p:blipFill>
        <p:spPr>
          <a:xfrm>
            <a:off x="5956870" y="4999359"/>
            <a:ext cx="512467" cy="516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Rechthoek 130"/>
          <p:cNvSpPr/>
          <p:nvPr/>
        </p:nvSpPr>
        <p:spPr>
          <a:xfrm>
            <a:off x="4863556" y="2036319"/>
            <a:ext cx="4142725" cy="67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Rechthoek 131"/>
          <p:cNvSpPr/>
          <p:nvPr/>
        </p:nvSpPr>
        <p:spPr>
          <a:xfrm>
            <a:off x="4804459" y="4032629"/>
            <a:ext cx="68119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3" name="Groep 132"/>
          <p:cNvGrpSpPr/>
          <p:nvPr/>
        </p:nvGrpSpPr>
        <p:grpSpPr>
          <a:xfrm rot="5400000">
            <a:off x="6085823" y="3859402"/>
            <a:ext cx="243411" cy="1244360"/>
            <a:chOff x="3731741" y="2049042"/>
            <a:chExt cx="333776" cy="1706321"/>
          </a:xfrm>
          <a:solidFill>
            <a:schemeClr val="bg1"/>
          </a:solidFill>
        </p:grpSpPr>
        <p:sp>
          <p:nvSpPr>
            <p:cNvPr id="135" name="Rechthoek 134"/>
            <p:cNvSpPr/>
            <p:nvPr/>
          </p:nvSpPr>
          <p:spPr>
            <a:xfrm>
              <a:off x="3941950" y="204904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5"/>
            <p:cNvSpPr/>
            <p:nvPr/>
          </p:nvSpPr>
          <p:spPr>
            <a:xfrm>
              <a:off x="3900689" y="3607082"/>
              <a:ext cx="123567" cy="148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7" name="Rechte verbindingslijn 136"/>
            <p:cNvCxnSpPr/>
            <p:nvPr/>
          </p:nvCxnSpPr>
          <p:spPr>
            <a:xfrm>
              <a:off x="3731741" y="2049042"/>
              <a:ext cx="0" cy="40583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3731741" y="3336324"/>
              <a:ext cx="0" cy="41903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Rechte verbindingslijn 133"/>
          <p:cNvCxnSpPr/>
          <p:nvPr/>
        </p:nvCxnSpPr>
        <p:spPr>
          <a:xfrm>
            <a:off x="6221850" y="5595906"/>
            <a:ext cx="0" cy="295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5410800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5" name="Rechte verbindingslijn 174"/>
          <p:cNvCxnSpPr/>
          <p:nvPr/>
        </p:nvCxnSpPr>
        <p:spPr>
          <a:xfrm flipH="1">
            <a:off x="6503215" y="3445200"/>
            <a:ext cx="780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Afbeelding 10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0666" y="335176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6" name="Vierkante haken 175"/>
          <p:cNvSpPr/>
          <p:nvPr/>
        </p:nvSpPr>
        <p:spPr>
          <a:xfrm>
            <a:off x="2509909" y="2486826"/>
            <a:ext cx="2274072" cy="3170490"/>
          </a:xfrm>
          <a:prstGeom prst="bracketPair">
            <a:avLst/>
          </a:prstGeom>
          <a:noFill/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Tekstvak 176"/>
          <p:cNvSpPr txBox="1"/>
          <p:nvPr/>
        </p:nvSpPr>
        <p:spPr>
          <a:xfrm>
            <a:off x="4756558" y="5130209"/>
            <a:ext cx="55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i="1" dirty="0"/>
              <a:t>n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8280000" y="2833200"/>
            <a:ext cx="663634" cy="1015663"/>
            <a:chOff x="8280000" y="2827459"/>
            <a:chExt cx="663634" cy="1015663"/>
          </a:xfrm>
          <a:solidFill>
            <a:schemeClr val="bg1"/>
          </a:solidFill>
        </p:grpSpPr>
        <p:sp>
          <p:nvSpPr>
            <p:cNvPr id="180" name="Tekstvak 179"/>
            <p:cNvSpPr txBox="1"/>
            <p:nvPr/>
          </p:nvSpPr>
          <p:spPr>
            <a:xfrm>
              <a:off x="8299011" y="2827459"/>
              <a:ext cx="644623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6000" dirty="0"/>
                <a:t>R</a:t>
              </a:r>
            </a:p>
          </p:txBody>
        </p:sp>
        <p:cxnSp>
          <p:nvCxnSpPr>
            <p:cNvPr id="179" name="Rechte verbindingslijn 178"/>
            <p:cNvCxnSpPr/>
            <p:nvPr/>
          </p:nvCxnSpPr>
          <p:spPr>
            <a:xfrm flipH="1">
              <a:off x="8280000" y="3440501"/>
              <a:ext cx="78099" cy="0"/>
            </a:xfrm>
            <a:prstGeom prst="lin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1" name="Afbeelding 1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6490800" y="3362400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8" name="Tekstvak 107"/>
          <p:cNvSpPr txBox="1"/>
          <p:nvPr/>
        </p:nvSpPr>
        <p:spPr>
          <a:xfrm>
            <a:off x="572755" y="472273"/>
            <a:ext cx="84335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Radicaalmechanisme </a:t>
            </a:r>
            <a:r>
              <a:rPr lang="nl-NL" sz="4000" dirty="0">
                <a:solidFill>
                  <a:prstClr val="black"/>
                </a:solidFill>
              </a:rPr>
              <a:t>                  								 </a:t>
            </a:r>
            <a:r>
              <a:rPr lang="nl-NL" sz="4000" dirty="0">
                <a:solidFill>
                  <a:srgbClr val="FF0000"/>
                </a:solidFill>
              </a:rPr>
              <a:t>terminatie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958201F-807E-4F75-83AF-9AC07F5559F5}"/>
              </a:ext>
            </a:extLst>
          </p:cNvPr>
          <p:cNvSpPr/>
          <p:nvPr/>
        </p:nvSpPr>
        <p:spPr>
          <a:xfrm>
            <a:off x="3169986" y="3751343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17F1E6F1-93AD-4B1C-BB16-465893C87E31}"/>
              </a:ext>
            </a:extLst>
          </p:cNvPr>
          <p:cNvSpPr/>
          <p:nvPr/>
        </p:nvSpPr>
        <p:spPr>
          <a:xfrm>
            <a:off x="6300223" y="2644344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49B7367E-286C-43D3-ABD1-D8A3BC505EAE}"/>
              </a:ext>
            </a:extLst>
          </p:cNvPr>
          <p:cNvSpPr/>
          <p:nvPr/>
        </p:nvSpPr>
        <p:spPr>
          <a:xfrm>
            <a:off x="5222494" y="3786106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3703F425-99E4-49D4-8DF4-CA4082BE5E70}"/>
              </a:ext>
            </a:extLst>
          </p:cNvPr>
          <p:cNvSpPr/>
          <p:nvPr/>
        </p:nvSpPr>
        <p:spPr>
          <a:xfrm>
            <a:off x="3132615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6DD41B53-10D5-4218-A1EB-A3B4C4E27BBB}"/>
              </a:ext>
            </a:extLst>
          </p:cNvPr>
          <p:cNvSpPr/>
          <p:nvPr/>
        </p:nvSpPr>
        <p:spPr>
          <a:xfrm>
            <a:off x="4161067" y="270254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Rechthoek 114">
            <a:extLst>
              <a:ext uri="{FF2B5EF4-FFF2-40B4-BE49-F238E27FC236}">
                <a16:creationId xmlns:a16="http://schemas.microsoft.com/office/drawing/2014/main" id="{14DBF284-B917-4322-9DE9-A8CD063C85EC}"/>
              </a:ext>
            </a:extLst>
          </p:cNvPr>
          <p:cNvSpPr/>
          <p:nvPr/>
        </p:nvSpPr>
        <p:spPr>
          <a:xfrm>
            <a:off x="5198674" y="2656621"/>
            <a:ext cx="263158" cy="2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39CCB68-C904-3A7B-AE2E-05239EFA2650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3926553-6087-B0D4-9464-6E08CCCBF1AD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38BD18C-3995-751E-6800-9AD8ADB1FB87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7267B5F-D50C-15C3-6EFE-2D0BB2A3E4F8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484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84" y="2075935"/>
            <a:ext cx="2750611" cy="256795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700B501-97BD-4CEB-B465-E98E0D62CFD2}"/>
              </a:ext>
            </a:extLst>
          </p:cNvPr>
          <p:cNvSpPr txBox="1"/>
          <p:nvPr/>
        </p:nvSpPr>
        <p:spPr>
          <a:xfrm>
            <a:off x="478172" y="75501"/>
            <a:ext cx="83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Additiepolymerisatie</a:t>
            </a:r>
            <a:r>
              <a:rPr lang="nl-NL" sz="3600" dirty="0"/>
              <a:t> van etheen</a:t>
            </a:r>
          </a:p>
        </p:txBody>
      </p:sp>
    </p:spTree>
    <p:extLst>
      <p:ext uri="{BB962C8B-B14F-4D97-AF65-F5344CB8AC3E}">
        <p14:creationId xmlns:p14="http://schemas.microsoft.com/office/powerpoint/2010/main" val="16917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602DC80-D3C0-4595-8936-877B25B8B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31" t="23199" r="31818" b="7307"/>
          <a:stretch/>
        </p:blipFill>
        <p:spPr>
          <a:xfrm>
            <a:off x="1636554" y="0"/>
            <a:ext cx="61668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2138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5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hthoek 67"/>
          <p:cNvSpPr/>
          <p:nvPr/>
        </p:nvSpPr>
        <p:spPr>
          <a:xfrm>
            <a:off x="3269833" y="2914585"/>
            <a:ext cx="584606" cy="13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56072B8-25BC-40B9-C8B8-CBC157875D1C}"/>
              </a:ext>
            </a:extLst>
          </p:cNvPr>
          <p:cNvSpPr txBox="1"/>
          <p:nvPr/>
        </p:nvSpPr>
        <p:spPr>
          <a:xfrm>
            <a:off x="478172" y="75501"/>
            <a:ext cx="8363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endParaRPr lang="nl-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                   monomeer  </a:t>
            </a:r>
            <a:r>
              <a:rPr lang="nl-NL" sz="3600" dirty="0"/>
              <a:t>                   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750D916-E006-87AC-FF33-DEEB77CBC6C3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E010E1E-95BF-1CBE-275B-F68D2A9CF8D7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4A58963-41CB-E600-616E-6834ECE3B196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3AA7FA7-FEFC-7F36-181F-511FF471D8FB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8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>
            <a:grpSpLocks noChangeAspect="1"/>
          </p:cNvGrpSpPr>
          <p:nvPr/>
        </p:nvGrpSpPr>
        <p:grpSpPr>
          <a:xfrm>
            <a:off x="6088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7" name="Groep 16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" name="Rechthoek 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" name="Rechte verbindingslijn 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ep 1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1" name="Rechthoek 2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Rechthoek 2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" name="Rechte verbindingslijn 2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ep 25"/>
          <p:cNvGrpSpPr>
            <a:grpSpLocks noChangeAspect="1"/>
          </p:cNvGrpSpPr>
          <p:nvPr/>
        </p:nvGrpSpPr>
        <p:grpSpPr>
          <a:xfrm>
            <a:off x="48576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28" name="Groep 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5" name="Afbeelding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6" name="Rechthoek 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0" name="Afbeelding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1" name="Rechthoek 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ep 39"/>
          <p:cNvGrpSpPr>
            <a:grpSpLocks noChangeAspect="1"/>
          </p:cNvGrpSpPr>
          <p:nvPr/>
        </p:nvGrpSpPr>
        <p:grpSpPr>
          <a:xfrm>
            <a:off x="6944400" y="2070000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41" name="Afbeelding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42" name="Groep 4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9" name="Afbeelding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0" name="Rechthoek 4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hthoek 5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2" name="Rechte verbindingslijn 5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4" name="Afbeelding 4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45" name="Rechthoek 4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7" name="Rechte verbindingslijn 4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ekstvak 85">
            <a:extLst>
              <a:ext uri="{FF2B5EF4-FFF2-40B4-BE49-F238E27FC236}">
                <a16:creationId xmlns:a16="http://schemas.microsoft.com/office/drawing/2014/main" id="{C85C44B4-536A-27C2-B324-B078BD3B8938}"/>
              </a:ext>
            </a:extLst>
          </p:cNvPr>
          <p:cNvSpPr txBox="1"/>
          <p:nvPr/>
        </p:nvSpPr>
        <p:spPr>
          <a:xfrm>
            <a:off x="478172" y="75501"/>
            <a:ext cx="8363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</a:t>
            </a:r>
            <a:endParaRPr lang="nl-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nl-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                   monomeren  </a:t>
            </a:r>
            <a:r>
              <a:rPr lang="nl-NL" sz="3600" dirty="0"/>
              <a:t>                   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5A76C9-E897-C539-5B48-3347A1001348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07D0B4E-200F-FB25-F958-9DADC217AF13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9BB9685-22BB-FA79-2EC0-A93AAF19AAEA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288F0BB-3401-F10E-6C5D-D8786C617FF9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1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>
            <a:grpSpLocks noChangeAspect="1"/>
          </p:cNvGrpSpPr>
          <p:nvPr/>
        </p:nvGrpSpPr>
        <p:grpSpPr>
          <a:xfrm>
            <a:off x="6088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17" name="Groep 16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7" name="Rechthoek 6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" name="Rechte verbindingslijn 9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ep 1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21" name="Rechthoek 2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Rechthoek 2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3" name="Rechte verbindingslijn 2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ep 25"/>
          <p:cNvGrpSpPr>
            <a:grpSpLocks noChangeAspect="1"/>
          </p:cNvGrpSpPr>
          <p:nvPr/>
        </p:nvGrpSpPr>
        <p:grpSpPr>
          <a:xfrm>
            <a:off x="4857615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28" name="Groep 27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5" name="Afbeelding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6" name="Rechthoek 35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8" name="Rechte verbindingslijn 37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30" name="Afbeelding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31" name="Rechthoek 30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ep 39"/>
          <p:cNvGrpSpPr>
            <a:grpSpLocks noChangeAspect="1"/>
          </p:cNvGrpSpPr>
          <p:nvPr/>
        </p:nvGrpSpPr>
        <p:grpSpPr>
          <a:xfrm>
            <a:off x="6944400" y="2070000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41" name="Afbeelding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42" name="Groep 41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9" name="Afbeelding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0" name="Rechthoek 49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hthoek 50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2" name="Rechte verbindingslijn 51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44" name="Afbeelding 4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45" name="Rechthoek 44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7" name="Rechte verbindingslijn 46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ep 53"/>
          <p:cNvGrpSpPr>
            <a:grpSpLocks noChangeAspect="1"/>
          </p:cNvGrpSpPr>
          <p:nvPr/>
        </p:nvGrpSpPr>
        <p:grpSpPr>
          <a:xfrm>
            <a:off x="2722679" y="2075935"/>
            <a:ext cx="1641139" cy="2567952"/>
            <a:chOff x="1810851" y="1122598"/>
            <a:chExt cx="2250402" cy="3521289"/>
          </a:xfrm>
          <a:solidFill>
            <a:schemeClr val="bg1"/>
          </a:solidFill>
        </p:grpSpPr>
        <p:pic>
          <p:nvPicPr>
            <p:cNvPr id="55" name="Afbeelding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6" t="39760" r="21185" b="40121"/>
            <a:stretch/>
          </p:blipFill>
          <p:spPr>
            <a:xfrm>
              <a:off x="1878226" y="2529017"/>
              <a:ext cx="2183027" cy="708454"/>
            </a:xfrm>
            <a:prstGeom prst="rect">
              <a:avLst/>
            </a:prstGeom>
            <a:grpFill/>
          </p:spPr>
        </p:pic>
        <p:grpSp>
          <p:nvGrpSpPr>
            <p:cNvPr id="56" name="Groep 55"/>
            <p:cNvGrpSpPr/>
            <p:nvPr/>
          </p:nvGrpSpPr>
          <p:grpSpPr>
            <a:xfrm>
              <a:off x="3274610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64" name="Rechthoek 63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/>
            <p:cNvGrpSpPr/>
            <p:nvPr/>
          </p:nvGrpSpPr>
          <p:grpSpPr>
            <a:xfrm>
              <a:off x="1810851" y="1122598"/>
              <a:ext cx="769210" cy="3521289"/>
              <a:chOff x="3296307" y="1122599"/>
              <a:chExt cx="769210" cy="3521289"/>
            </a:xfrm>
            <a:grpFill/>
          </p:grpSpPr>
          <p:pic>
            <p:nvPicPr>
              <p:cNvPr id="58" name="Afbeelding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94"/>
              <a:stretch/>
            </p:blipFill>
            <p:spPr>
              <a:xfrm>
                <a:off x="3296307" y="1122599"/>
                <a:ext cx="686688" cy="3521289"/>
              </a:xfrm>
              <a:prstGeom prst="rect">
                <a:avLst/>
              </a:prstGeom>
              <a:noFill/>
            </p:spPr>
          </p:pic>
          <p:sp>
            <p:nvSpPr>
              <p:cNvPr id="59" name="Rechthoek 58"/>
              <p:cNvSpPr/>
              <p:nvPr/>
            </p:nvSpPr>
            <p:spPr>
              <a:xfrm>
                <a:off x="3941950" y="204904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3900689" y="3607082"/>
                <a:ext cx="123567" cy="1482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>
                <a:off x="3731741" y="2049042"/>
                <a:ext cx="0" cy="40583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>
                <a:off x="3731741" y="3336324"/>
                <a:ext cx="0" cy="41903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3AF07D0-7BDF-5F8A-C0EB-CADAFEE3E17A}"/>
              </a:ext>
            </a:extLst>
          </p:cNvPr>
          <p:cNvSpPr/>
          <p:nvPr/>
        </p:nvSpPr>
        <p:spPr>
          <a:xfrm>
            <a:off x="5417203" y="3232445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68B1AAF-F29D-E125-C786-0D052D66C7CC}"/>
              </a:ext>
            </a:extLst>
          </p:cNvPr>
          <p:cNvSpPr/>
          <p:nvPr/>
        </p:nvSpPr>
        <p:spPr>
          <a:xfrm>
            <a:off x="7463939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BB83BC-76BB-CDCD-F97F-13A01069C3F9}"/>
              </a:ext>
            </a:extLst>
          </p:cNvPr>
          <p:cNvSpPr/>
          <p:nvPr/>
        </p:nvSpPr>
        <p:spPr>
          <a:xfrm>
            <a:off x="3258558" y="3224469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086BDA-504F-9C2D-D8CC-D062D60663C1}"/>
              </a:ext>
            </a:extLst>
          </p:cNvPr>
          <p:cNvSpPr/>
          <p:nvPr/>
        </p:nvSpPr>
        <p:spPr>
          <a:xfrm>
            <a:off x="1170651" y="3211067"/>
            <a:ext cx="580408" cy="119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95A7B39-D5C4-706E-8C78-80D74122FD79}"/>
              </a:ext>
            </a:extLst>
          </p:cNvPr>
          <p:cNvCxnSpPr/>
          <p:nvPr/>
        </p:nvCxnSpPr>
        <p:spPr>
          <a:xfrm flipH="1">
            <a:off x="570643" y="3456000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76CC556-55AF-DB9A-3B9C-386C1C46983D}"/>
              </a:ext>
            </a:extLst>
          </p:cNvPr>
          <p:cNvCxnSpPr/>
          <p:nvPr/>
        </p:nvCxnSpPr>
        <p:spPr>
          <a:xfrm flipH="1">
            <a:off x="8622000" y="3449059"/>
            <a:ext cx="780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62BD0D9-AEFF-C355-3AC3-98957F70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2230814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149E0D1-7BC8-49AC-CA19-CE1E3B66E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49611" r="38865" b="40121"/>
          <a:stretch/>
        </p:blipFill>
        <p:spPr>
          <a:xfrm>
            <a:off x="4355714" y="3357226"/>
            <a:ext cx="584886" cy="263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00D6EF-D48C-3B15-7313-4BC4F6BDF8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49932" r="38266" b="39800"/>
          <a:stretch/>
        </p:blipFill>
        <p:spPr>
          <a:xfrm>
            <a:off x="6477527" y="3359911"/>
            <a:ext cx="584886" cy="2636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166F7581-B07D-2A00-133C-D895CB0B1E22}"/>
              </a:ext>
            </a:extLst>
          </p:cNvPr>
          <p:cNvSpPr/>
          <p:nvPr/>
        </p:nvSpPr>
        <p:spPr>
          <a:xfrm rot="19360423">
            <a:off x="6938400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486E5A0D-5550-660C-C5BD-CB0BD19D04B7}"/>
              </a:ext>
            </a:extLst>
          </p:cNvPr>
          <p:cNvSpPr/>
          <p:nvPr/>
        </p:nvSpPr>
        <p:spPr>
          <a:xfrm rot="19360423">
            <a:off x="596636" y="2984360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4CB51BC7-ED98-E766-635A-0265A71F5593}"/>
              </a:ext>
            </a:extLst>
          </p:cNvPr>
          <p:cNvSpPr/>
          <p:nvPr/>
        </p:nvSpPr>
        <p:spPr>
          <a:xfrm rot="19360423">
            <a:off x="2705383" y="2950109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2D5CF0BA-11EC-6859-8236-69056444F672}"/>
              </a:ext>
            </a:extLst>
          </p:cNvPr>
          <p:cNvSpPr/>
          <p:nvPr/>
        </p:nvSpPr>
        <p:spPr>
          <a:xfrm rot="19360423">
            <a:off x="4876356" y="2967278"/>
            <a:ext cx="190557" cy="19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5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6175</TotalTime>
  <Words>283</Words>
  <Application>Microsoft Office PowerPoint</Application>
  <PresentationFormat>Diavoorstelling (4:3)</PresentationFormat>
  <Paragraphs>268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143</cp:revision>
  <dcterms:created xsi:type="dcterms:W3CDTF">2015-05-29T12:44:36Z</dcterms:created>
  <dcterms:modified xsi:type="dcterms:W3CDTF">2023-03-27T19:48:15Z</dcterms:modified>
</cp:coreProperties>
</file>